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1" r:id="rId1"/>
  </p:sldMasterIdLst>
  <p:notesMasterIdLst>
    <p:notesMasterId r:id="rId12"/>
  </p:notesMasterIdLst>
  <p:handoutMasterIdLst>
    <p:handoutMasterId r:id="rId13"/>
  </p:handoutMasterIdLst>
  <p:sldIdLst>
    <p:sldId id="300" r:id="rId2"/>
    <p:sldId id="302" r:id="rId3"/>
    <p:sldId id="308" r:id="rId4"/>
    <p:sldId id="326" r:id="rId5"/>
    <p:sldId id="327" r:id="rId6"/>
    <p:sldId id="328" r:id="rId7"/>
    <p:sldId id="329" r:id="rId8"/>
    <p:sldId id="330" r:id="rId9"/>
    <p:sldId id="331" r:id="rId10"/>
    <p:sldId id="332" r:id="rId11"/>
  </p:sldIdLst>
  <p:sldSz cx="9906000" cy="6858000" type="A4"/>
  <p:notesSz cx="6735763" cy="98663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0000FF"/>
    <a:srgbClr val="FFA5A5"/>
    <a:srgbClr val="FFE5E5"/>
    <a:srgbClr val="EAEAEA"/>
    <a:srgbClr val="C0C0C0"/>
    <a:srgbClr val="CCFFCC"/>
    <a:srgbClr val="66FF99"/>
    <a:srgbClr val="008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753" autoAdjust="0"/>
    <p:restoredTop sz="94660"/>
  </p:normalViewPr>
  <p:slideViewPr>
    <p:cSldViewPr showGuides="1">
      <p:cViewPr varScale="1">
        <p:scale>
          <a:sx n="82" d="100"/>
          <a:sy n="82" d="100"/>
        </p:scale>
        <p:origin x="-1476" y="-96"/>
      </p:cViewPr>
      <p:guideLst>
        <p:guide orient="horz" pos="2325"/>
        <p:guide orient="horz" pos="393"/>
        <p:guide orient="horz" pos="3848"/>
        <p:guide orient="horz" pos="1920"/>
        <p:guide orient="horz" pos="267"/>
        <p:guide orient="horz" pos="2098"/>
        <p:guide orient="horz" pos="4031"/>
        <p:guide orient="horz" pos="2199"/>
        <p:guide pos="3408"/>
        <p:guide pos="185"/>
        <p:guide pos="2885"/>
        <p:guide pos="422"/>
        <p:guide pos="5868"/>
        <p:guide pos="6057"/>
        <p:guide pos="3080"/>
        <p:guide pos="3160"/>
        <p:guide pos="4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5014" cy="5279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280" tIns="45142" rIns="90280" bIns="45142" numCol="1" anchor="t" anchorCtr="0" compatLnSpc="1">
            <a:prstTxWarp prst="textNoShape">
              <a:avLst/>
            </a:prstTxWarp>
          </a:bodyPr>
          <a:lstStyle>
            <a:lvl1pPr defTabSz="901708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7411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1603" y="0"/>
            <a:ext cx="2861167" cy="5279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280" tIns="45142" rIns="90280" bIns="45142" numCol="1" anchor="t" anchorCtr="0" compatLnSpc="1">
            <a:prstTxWarp prst="textNoShape">
              <a:avLst/>
            </a:prstTxWarp>
          </a:bodyPr>
          <a:lstStyle>
            <a:lvl1pPr algn="r" defTabSz="901708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7412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3077"/>
            <a:ext cx="2935014" cy="5279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280" tIns="45142" rIns="90280" bIns="45142" numCol="1" anchor="b" anchorCtr="0" compatLnSpc="1">
            <a:prstTxWarp prst="textNoShape">
              <a:avLst/>
            </a:prstTxWarp>
          </a:bodyPr>
          <a:lstStyle>
            <a:lvl1pPr defTabSz="901708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7413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1603" y="9373077"/>
            <a:ext cx="2861167" cy="5279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280" tIns="45142" rIns="90280" bIns="45142" numCol="1" anchor="b" anchorCtr="0" compatLnSpc="1">
            <a:prstTxWarp prst="textNoShape">
              <a:avLst/>
            </a:prstTxWarp>
          </a:bodyPr>
          <a:lstStyle>
            <a:lvl1pPr algn="r" defTabSz="901708">
              <a:defRPr sz="1200" smtClean="0"/>
            </a:lvl1pPr>
          </a:lstStyle>
          <a:p>
            <a:pPr>
              <a:defRPr/>
            </a:pPr>
            <a:fld id="{31742275-656B-4661-BA0A-EF9A302D945D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xmlns="" val="40822925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19302" cy="49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06" tIns="45703" rIns="91406" bIns="45703" numCol="1" anchor="t" anchorCtr="0" compatLnSpc="1">
            <a:prstTxWarp prst="textNoShape">
              <a:avLst/>
            </a:prstTxWarp>
          </a:bodyPr>
          <a:lstStyle>
            <a:lvl1pPr defTabSz="914296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4891" y="1"/>
            <a:ext cx="2919302" cy="49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06" tIns="45703" rIns="91406" bIns="45703" numCol="1" anchor="t" anchorCtr="0" compatLnSpc="1">
            <a:prstTxWarp prst="textNoShape">
              <a:avLst/>
            </a:prstTxWarp>
          </a:bodyPr>
          <a:lstStyle>
            <a:lvl1pPr algn="r" defTabSz="914296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98500" y="741363"/>
            <a:ext cx="5340350" cy="36988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471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2478" y="4686538"/>
            <a:ext cx="5390810" cy="44391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06" tIns="45703" rIns="91406" bIns="4570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1502"/>
            <a:ext cx="2919302" cy="4932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06" tIns="45703" rIns="91406" bIns="45703" numCol="1" anchor="b" anchorCtr="0" compatLnSpc="1">
            <a:prstTxWarp prst="textNoShape">
              <a:avLst/>
            </a:prstTxWarp>
          </a:bodyPr>
          <a:lstStyle>
            <a:lvl1pPr defTabSz="914296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71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4891" y="9371502"/>
            <a:ext cx="2919302" cy="4932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06" tIns="45703" rIns="91406" bIns="45703" numCol="1" anchor="b" anchorCtr="0" compatLnSpc="1">
            <a:prstTxWarp prst="textNoShape">
              <a:avLst/>
            </a:prstTxWarp>
          </a:bodyPr>
          <a:lstStyle>
            <a:lvl1pPr algn="r" defTabSz="914296">
              <a:defRPr sz="1200" smtClean="0"/>
            </a:lvl1pPr>
          </a:lstStyle>
          <a:p>
            <a:pPr>
              <a:defRPr/>
            </a:pPr>
            <a:fld id="{AD5C2DFF-8BA9-4305-8B7F-3EC8A547AC0E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xmlns="" val="40945634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Group 2"/>
          <p:cNvGrpSpPr>
            <a:grpSpLocks/>
          </p:cNvGrpSpPr>
          <p:nvPr/>
        </p:nvGrpSpPr>
        <p:grpSpPr bwMode="auto">
          <a:xfrm>
            <a:off x="0" y="685800"/>
            <a:ext cx="9759950" cy="1052513"/>
            <a:chOff x="0" y="1536"/>
            <a:chExt cx="5675" cy="663"/>
          </a:xfrm>
        </p:grpSpPr>
        <p:grpSp>
          <p:nvGrpSpPr>
            <p:cNvPr id="1536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536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36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536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536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36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536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1537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1537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5372" name="Rectangle 12"/>
          <p:cNvSpPr>
            <a:spLocks noGrp="1" noChangeArrowheads="1"/>
          </p:cNvSpPr>
          <p:nvPr>
            <p:ph type="ctrTitle"/>
          </p:nvPr>
        </p:nvSpPr>
        <p:spPr bwMode="auto">
          <a:xfrm>
            <a:off x="1073150" y="76200"/>
            <a:ext cx="84201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lvl="0"/>
            <a:r>
              <a:rPr lang="ja-JP" altLang="en-US" noProof="0" smtClean="0"/>
              <a:t>マスタ タイトルの書式設定</a:t>
            </a:r>
          </a:p>
        </p:txBody>
      </p:sp>
      <p:sp>
        <p:nvSpPr>
          <p:cNvPr id="15373" name="Rectangle 13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1485900" y="3886200"/>
            <a:ext cx="6934200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ja-JP" altLang="en-US" noProof="0" smtClean="0"/>
              <a:t>マスタ サブタイトルの書式設定</a:t>
            </a:r>
          </a:p>
        </p:txBody>
      </p:sp>
      <p:sp>
        <p:nvSpPr>
          <p:cNvPr id="15374" name="Rectangle 1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3150" y="6248400"/>
            <a:ext cx="206375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>
                <a:solidFill>
                  <a:schemeClr val="bg2"/>
                </a:solidFill>
                <a:latin typeface="+mn-lt"/>
              </a:defRPr>
            </a:lvl1pPr>
          </a:lstStyle>
          <a:p>
            <a:endParaRPr lang="en-US" altLang="ja-JP">
              <a:solidFill>
                <a:srgbClr val="1C1C1C"/>
              </a:solidFill>
            </a:endParaRPr>
          </a:p>
        </p:txBody>
      </p:sp>
      <p:sp>
        <p:nvSpPr>
          <p:cNvPr id="15375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14750" y="6248400"/>
            <a:ext cx="31369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>
                <a:solidFill>
                  <a:schemeClr val="bg2"/>
                </a:solidFill>
                <a:latin typeface="+mn-lt"/>
              </a:defRPr>
            </a:lvl1pPr>
          </a:lstStyle>
          <a:p>
            <a:endParaRPr lang="en-US" altLang="ja-JP">
              <a:solidFill>
                <a:srgbClr val="1C1C1C"/>
              </a:solidFill>
            </a:endParaRPr>
          </a:p>
        </p:txBody>
      </p:sp>
      <p:sp>
        <p:nvSpPr>
          <p:cNvPr id="15376" name="Rectangle 1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429500" y="6248400"/>
            <a:ext cx="206375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>
                <a:solidFill>
                  <a:schemeClr val="bg2"/>
                </a:solidFill>
                <a:latin typeface="+mn-lt"/>
              </a:defRPr>
            </a:lvl1pPr>
          </a:lstStyle>
          <a:p>
            <a:fld id="{A619DE7D-6313-4B6C-B02A-BC4C0889A122}" type="slidenum">
              <a:rPr lang="en-US" altLang="ja-JP">
                <a:solidFill>
                  <a:srgbClr val="1C1C1C"/>
                </a:solidFill>
              </a:rPr>
              <a:pPr/>
              <a:t>&lt;#&gt;</a:t>
            </a:fld>
            <a:endParaRPr lang="en-US" altLang="ja-JP">
              <a:solidFill>
                <a:srgbClr val="1C1C1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454655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3812888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847307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4178427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xmlns="" val="3717537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8549318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4151038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490868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660865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xmlns="" val="1482593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xmlns="" val="42666929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14" name="Text Box 78"/>
          <p:cNvSpPr txBox="1">
            <a:spLocks noChangeArrowheads="1"/>
          </p:cNvSpPr>
          <p:nvPr/>
        </p:nvSpPr>
        <p:spPr bwMode="auto">
          <a:xfrm>
            <a:off x="890588" y="-55563"/>
            <a:ext cx="184150" cy="457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75014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342" name="Text Box 206"/>
          <p:cNvSpPr txBox="1">
            <a:spLocks noChangeArrowheads="1"/>
          </p:cNvSpPr>
          <p:nvPr/>
        </p:nvSpPr>
        <p:spPr bwMode="auto">
          <a:xfrm>
            <a:off x="4501925" y="13913"/>
            <a:ext cx="936625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1200" b="1" smtClean="0">
                <a:solidFill>
                  <a:srgbClr val="000000"/>
                </a:solidFill>
              </a:rPr>
              <a:t>Ａ</a:t>
            </a:r>
            <a:r>
              <a:rPr lang="en-US" altLang="ja-JP" sz="1200" b="1" smtClean="0">
                <a:solidFill>
                  <a:srgbClr val="000000"/>
                </a:solidFill>
              </a:rPr>
              <a:t>1</a:t>
            </a:r>
            <a:r>
              <a:rPr lang="ja-JP" altLang="en-US" sz="1200" b="1" smtClean="0">
                <a:solidFill>
                  <a:srgbClr val="000000"/>
                </a:solidFill>
              </a:rPr>
              <a:t>（</a:t>
            </a:r>
            <a:r>
              <a:rPr lang="en-US" altLang="ja-JP" sz="1200" b="1" smtClean="0">
                <a:solidFill>
                  <a:srgbClr val="000000"/>
                </a:solidFill>
              </a:rPr>
              <a:t>24</a:t>
            </a:r>
            <a:r>
              <a:rPr lang="ja-JP" altLang="en-US" sz="1200" b="1" smtClean="0">
                <a:solidFill>
                  <a:srgbClr val="000000"/>
                </a:solidFill>
              </a:rPr>
              <a:t>）</a:t>
            </a:r>
            <a:endParaRPr lang="ja-JP" altLang="en-US" sz="1200" b="1" dirty="0">
              <a:solidFill>
                <a:srgbClr val="000000"/>
              </a:solidFill>
            </a:endParaRPr>
          </a:p>
        </p:txBody>
      </p:sp>
      <p:sp>
        <p:nvSpPr>
          <p:cNvPr id="91565" name="AutoShape 429"/>
          <p:cNvSpPr>
            <a:spLocks noChangeArrowheads="1"/>
          </p:cNvSpPr>
          <p:nvPr/>
        </p:nvSpPr>
        <p:spPr bwMode="auto">
          <a:xfrm rot="5400000">
            <a:off x="9525" y="9525"/>
            <a:ext cx="287338" cy="287338"/>
          </a:xfrm>
          <a:prstGeom prst="rtTriangle">
            <a:avLst/>
          </a:prstGeom>
          <a:solidFill>
            <a:srgbClr val="DDDDDD"/>
          </a:solidFill>
          <a:ln w="9525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graphicFrame>
        <p:nvGraphicFramePr>
          <p:cNvPr id="181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98269535"/>
              </p:ext>
            </p:extLst>
          </p:nvPr>
        </p:nvGraphicFramePr>
        <p:xfrm>
          <a:off x="725296" y="678150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角丸四角形 1"/>
          <p:cNvSpPr/>
          <p:nvPr/>
        </p:nvSpPr>
        <p:spPr bwMode="auto">
          <a:xfrm>
            <a:off x="286869" y="412375"/>
            <a:ext cx="4594410" cy="2916000"/>
          </a:xfrm>
          <a:prstGeom prst="roundRect">
            <a:avLst>
              <a:gd name="adj" fmla="val 4217"/>
            </a:avLst>
          </a:prstGeom>
          <a:noFill/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graphicFrame>
        <p:nvGraphicFramePr>
          <p:cNvPr id="24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6338781"/>
              </p:ext>
            </p:extLst>
          </p:nvPr>
        </p:nvGraphicFramePr>
        <p:xfrm>
          <a:off x="5459607" y="678150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" name="角丸四角形 24"/>
          <p:cNvSpPr/>
          <p:nvPr/>
        </p:nvSpPr>
        <p:spPr bwMode="auto">
          <a:xfrm>
            <a:off x="5021180" y="412375"/>
            <a:ext cx="4594410" cy="2916000"/>
          </a:xfrm>
          <a:prstGeom prst="roundRect">
            <a:avLst>
              <a:gd name="adj" fmla="val 4217"/>
            </a:avLst>
          </a:prstGeom>
          <a:noFill/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graphicFrame>
        <p:nvGraphicFramePr>
          <p:cNvPr id="26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311213616"/>
              </p:ext>
            </p:extLst>
          </p:nvPr>
        </p:nvGraphicFramePr>
        <p:xfrm>
          <a:off x="725296" y="3741469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7" name="角丸四角形 26"/>
          <p:cNvSpPr/>
          <p:nvPr/>
        </p:nvSpPr>
        <p:spPr bwMode="auto">
          <a:xfrm>
            <a:off x="286869" y="3475694"/>
            <a:ext cx="4594410" cy="2916000"/>
          </a:xfrm>
          <a:prstGeom prst="roundRect">
            <a:avLst>
              <a:gd name="adj" fmla="val 4217"/>
            </a:avLst>
          </a:prstGeom>
          <a:noFill/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graphicFrame>
        <p:nvGraphicFramePr>
          <p:cNvPr id="28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134568909"/>
              </p:ext>
            </p:extLst>
          </p:nvPr>
        </p:nvGraphicFramePr>
        <p:xfrm>
          <a:off x="5459607" y="3741469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9" name="角丸四角形 28"/>
          <p:cNvSpPr/>
          <p:nvPr/>
        </p:nvSpPr>
        <p:spPr bwMode="auto">
          <a:xfrm>
            <a:off x="5021180" y="3475694"/>
            <a:ext cx="4594410" cy="2916000"/>
          </a:xfrm>
          <a:prstGeom prst="roundRect">
            <a:avLst>
              <a:gd name="adj" fmla="val 4217"/>
            </a:avLst>
          </a:prstGeom>
          <a:noFill/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796859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342" name="Text Box 206"/>
          <p:cNvSpPr txBox="1">
            <a:spLocks noChangeArrowheads="1"/>
          </p:cNvSpPr>
          <p:nvPr/>
        </p:nvSpPr>
        <p:spPr bwMode="auto">
          <a:xfrm>
            <a:off x="4501925" y="13913"/>
            <a:ext cx="936625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1200" b="1" smtClean="0">
                <a:solidFill>
                  <a:srgbClr val="000000"/>
                </a:solidFill>
              </a:rPr>
              <a:t>Ａ</a:t>
            </a:r>
            <a:r>
              <a:rPr lang="en-US" altLang="ja-JP" sz="1200" b="1" smtClean="0">
                <a:solidFill>
                  <a:srgbClr val="000000"/>
                </a:solidFill>
              </a:rPr>
              <a:t>1</a:t>
            </a:r>
            <a:r>
              <a:rPr lang="ja-JP" altLang="en-US" sz="1200" b="1" smtClean="0">
                <a:solidFill>
                  <a:srgbClr val="000000"/>
                </a:solidFill>
              </a:rPr>
              <a:t>（</a:t>
            </a:r>
            <a:r>
              <a:rPr lang="en-US" altLang="ja-JP" sz="1200" b="1" smtClean="0">
                <a:solidFill>
                  <a:srgbClr val="000000"/>
                </a:solidFill>
              </a:rPr>
              <a:t>24</a:t>
            </a:r>
            <a:r>
              <a:rPr lang="ja-JP" altLang="en-US" sz="1200" b="1" smtClean="0">
                <a:solidFill>
                  <a:srgbClr val="000000"/>
                </a:solidFill>
              </a:rPr>
              <a:t>）</a:t>
            </a:r>
            <a:endParaRPr lang="ja-JP" altLang="en-US" sz="1200" b="1" dirty="0">
              <a:solidFill>
                <a:srgbClr val="000000"/>
              </a:solidFill>
            </a:endParaRPr>
          </a:p>
        </p:txBody>
      </p:sp>
      <p:sp>
        <p:nvSpPr>
          <p:cNvPr id="91565" name="AutoShape 429"/>
          <p:cNvSpPr>
            <a:spLocks noChangeArrowheads="1"/>
          </p:cNvSpPr>
          <p:nvPr/>
        </p:nvSpPr>
        <p:spPr bwMode="auto">
          <a:xfrm rot="5400000">
            <a:off x="9525" y="9525"/>
            <a:ext cx="287338" cy="287338"/>
          </a:xfrm>
          <a:prstGeom prst="rtTriangle">
            <a:avLst/>
          </a:prstGeom>
          <a:solidFill>
            <a:srgbClr val="DDDDDD"/>
          </a:solidFill>
          <a:ln w="9525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6" name="角丸四角形 15"/>
          <p:cNvSpPr/>
          <p:nvPr/>
        </p:nvSpPr>
        <p:spPr bwMode="auto">
          <a:xfrm>
            <a:off x="286869" y="3475694"/>
            <a:ext cx="4594410" cy="2916000"/>
          </a:xfrm>
          <a:prstGeom prst="roundRect">
            <a:avLst>
              <a:gd name="adj" fmla="val 4217"/>
            </a:avLst>
          </a:prstGeom>
          <a:blipFill>
            <a:blip r:embed="rId2" cstate="print"/>
            <a:tile tx="0" ty="0" sx="100000" sy="100000" flip="none" algn="tl"/>
          </a:blip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5" name="グループ化 4"/>
          <p:cNvGrpSpPr/>
          <p:nvPr/>
        </p:nvGrpSpPr>
        <p:grpSpPr>
          <a:xfrm>
            <a:off x="659080" y="4111513"/>
            <a:ext cx="3843763" cy="1294660"/>
            <a:chOff x="730800" y="4111513"/>
            <a:chExt cx="3843763" cy="1294660"/>
          </a:xfrm>
        </p:grpSpPr>
        <p:sp>
          <p:nvSpPr>
            <p:cNvPr id="20" name="AutoShape 4"/>
            <p:cNvSpPr>
              <a:spLocks noChangeArrowheads="1"/>
            </p:cNvSpPr>
            <p:nvPr/>
          </p:nvSpPr>
          <p:spPr bwMode="auto">
            <a:xfrm>
              <a:off x="730800" y="4111513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" name="AutoShape 5"/>
            <p:cNvSpPr>
              <a:spLocks noChangeArrowheads="1"/>
            </p:cNvSpPr>
            <p:nvPr/>
          </p:nvSpPr>
          <p:spPr bwMode="auto">
            <a:xfrm>
              <a:off x="730800" y="4495305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" name="AutoShape 6"/>
            <p:cNvSpPr>
              <a:spLocks noChangeArrowheads="1"/>
            </p:cNvSpPr>
            <p:nvPr/>
          </p:nvSpPr>
          <p:spPr bwMode="auto">
            <a:xfrm>
              <a:off x="734400" y="4876644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" name="AutoShape 7"/>
            <p:cNvSpPr>
              <a:spLocks noChangeArrowheads="1"/>
            </p:cNvSpPr>
            <p:nvPr/>
          </p:nvSpPr>
          <p:spPr bwMode="auto">
            <a:xfrm>
              <a:off x="730800" y="5259556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29" name="角丸四角形 28"/>
          <p:cNvSpPr/>
          <p:nvPr/>
        </p:nvSpPr>
        <p:spPr bwMode="auto">
          <a:xfrm>
            <a:off x="286869" y="414575"/>
            <a:ext cx="4594410" cy="2916000"/>
          </a:xfrm>
          <a:prstGeom prst="roundRect">
            <a:avLst>
              <a:gd name="adj" fmla="val 4217"/>
            </a:avLst>
          </a:prstGeom>
          <a:blipFill>
            <a:blip r:embed="rId2" cstate="print"/>
            <a:tile tx="0" ty="0" sx="100000" sy="100000" flip="none" algn="tl"/>
          </a:blip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2" name="グループ化 1"/>
          <p:cNvGrpSpPr/>
          <p:nvPr/>
        </p:nvGrpSpPr>
        <p:grpSpPr>
          <a:xfrm>
            <a:off x="659080" y="1050394"/>
            <a:ext cx="3843763" cy="1294660"/>
            <a:chOff x="730800" y="1050394"/>
            <a:chExt cx="3843763" cy="1294660"/>
          </a:xfrm>
        </p:grpSpPr>
        <p:sp>
          <p:nvSpPr>
            <p:cNvPr id="31" name="AutoShape 4"/>
            <p:cNvSpPr>
              <a:spLocks noChangeArrowheads="1"/>
            </p:cNvSpPr>
            <p:nvPr/>
          </p:nvSpPr>
          <p:spPr bwMode="auto">
            <a:xfrm>
              <a:off x="730800" y="1050394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" name="AutoShape 5"/>
            <p:cNvSpPr>
              <a:spLocks noChangeArrowheads="1"/>
            </p:cNvSpPr>
            <p:nvPr/>
          </p:nvSpPr>
          <p:spPr bwMode="auto">
            <a:xfrm>
              <a:off x="730800" y="1434186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" name="AutoShape 6"/>
            <p:cNvSpPr>
              <a:spLocks noChangeArrowheads="1"/>
            </p:cNvSpPr>
            <p:nvPr/>
          </p:nvSpPr>
          <p:spPr bwMode="auto">
            <a:xfrm>
              <a:off x="734400" y="1815525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" name="AutoShape 7"/>
            <p:cNvSpPr>
              <a:spLocks noChangeArrowheads="1"/>
            </p:cNvSpPr>
            <p:nvPr/>
          </p:nvSpPr>
          <p:spPr bwMode="auto">
            <a:xfrm>
              <a:off x="730800" y="2198437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39" name="角丸四角形 38"/>
          <p:cNvSpPr/>
          <p:nvPr/>
        </p:nvSpPr>
        <p:spPr bwMode="auto">
          <a:xfrm>
            <a:off x="5020375" y="3475694"/>
            <a:ext cx="4594410" cy="2916000"/>
          </a:xfrm>
          <a:prstGeom prst="roundRect">
            <a:avLst>
              <a:gd name="adj" fmla="val 4217"/>
            </a:avLst>
          </a:prstGeom>
          <a:blipFill>
            <a:blip r:embed="rId2" cstate="print"/>
            <a:tile tx="0" ty="0" sx="100000" sy="100000" flip="none" algn="tl"/>
          </a:blip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6" name="グループ化 5"/>
          <p:cNvGrpSpPr/>
          <p:nvPr/>
        </p:nvGrpSpPr>
        <p:grpSpPr>
          <a:xfrm>
            <a:off x="5395061" y="4111513"/>
            <a:ext cx="3843763" cy="1294660"/>
            <a:chOff x="5466781" y="4111513"/>
            <a:chExt cx="3843763" cy="1294660"/>
          </a:xfrm>
        </p:grpSpPr>
        <p:sp>
          <p:nvSpPr>
            <p:cNvPr id="41" name="AutoShape 4"/>
            <p:cNvSpPr>
              <a:spLocks noChangeArrowheads="1"/>
            </p:cNvSpPr>
            <p:nvPr/>
          </p:nvSpPr>
          <p:spPr bwMode="auto">
            <a:xfrm>
              <a:off x="5466781" y="4111513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" name="AutoShape 5"/>
            <p:cNvSpPr>
              <a:spLocks noChangeArrowheads="1"/>
            </p:cNvSpPr>
            <p:nvPr/>
          </p:nvSpPr>
          <p:spPr bwMode="auto">
            <a:xfrm>
              <a:off x="5466781" y="4495305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" name="AutoShape 6"/>
            <p:cNvSpPr>
              <a:spLocks noChangeArrowheads="1"/>
            </p:cNvSpPr>
            <p:nvPr/>
          </p:nvSpPr>
          <p:spPr bwMode="auto">
            <a:xfrm>
              <a:off x="5470381" y="4876644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" name="AutoShape 7"/>
            <p:cNvSpPr>
              <a:spLocks noChangeArrowheads="1"/>
            </p:cNvSpPr>
            <p:nvPr/>
          </p:nvSpPr>
          <p:spPr bwMode="auto">
            <a:xfrm>
              <a:off x="5466781" y="5259556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49" name="角丸四角形 48"/>
          <p:cNvSpPr/>
          <p:nvPr/>
        </p:nvSpPr>
        <p:spPr bwMode="auto">
          <a:xfrm>
            <a:off x="5020375" y="414575"/>
            <a:ext cx="4594410" cy="2916000"/>
          </a:xfrm>
          <a:prstGeom prst="roundRect">
            <a:avLst>
              <a:gd name="adj" fmla="val 4217"/>
            </a:avLst>
          </a:prstGeom>
          <a:blipFill>
            <a:blip r:embed="rId2" cstate="print"/>
            <a:tile tx="0" ty="0" sx="100000" sy="100000" flip="none" algn="tl"/>
          </a:blip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4" name="グループ化 3"/>
          <p:cNvGrpSpPr/>
          <p:nvPr/>
        </p:nvGrpSpPr>
        <p:grpSpPr>
          <a:xfrm>
            <a:off x="5395061" y="1050394"/>
            <a:ext cx="3843763" cy="1294660"/>
            <a:chOff x="5466781" y="1050394"/>
            <a:chExt cx="3843763" cy="1294660"/>
          </a:xfrm>
        </p:grpSpPr>
        <p:sp>
          <p:nvSpPr>
            <p:cNvPr id="51" name="AutoShape 4"/>
            <p:cNvSpPr>
              <a:spLocks noChangeArrowheads="1"/>
            </p:cNvSpPr>
            <p:nvPr/>
          </p:nvSpPr>
          <p:spPr bwMode="auto">
            <a:xfrm>
              <a:off x="5466781" y="1050394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" name="AutoShape 5"/>
            <p:cNvSpPr>
              <a:spLocks noChangeArrowheads="1"/>
            </p:cNvSpPr>
            <p:nvPr/>
          </p:nvSpPr>
          <p:spPr bwMode="auto">
            <a:xfrm>
              <a:off x="5466781" y="1434186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" name="AutoShape 6"/>
            <p:cNvSpPr>
              <a:spLocks noChangeArrowheads="1"/>
            </p:cNvSpPr>
            <p:nvPr/>
          </p:nvSpPr>
          <p:spPr bwMode="auto">
            <a:xfrm>
              <a:off x="5470381" y="1815525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" name="AutoShape 7"/>
            <p:cNvSpPr>
              <a:spLocks noChangeArrowheads="1"/>
            </p:cNvSpPr>
            <p:nvPr/>
          </p:nvSpPr>
          <p:spPr bwMode="auto">
            <a:xfrm>
              <a:off x="5466781" y="2198437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aphicFrame>
        <p:nvGraphicFramePr>
          <p:cNvPr id="58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686655229"/>
              </p:ext>
            </p:extLst>
          </p:nvPr>
        </p:nvGraphicFramePr>
        <p:xfrm>
          <a:off x="725296" y="678150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9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93673750"/>
              </p:ext>
            </p:extLst>
          </p:nvPr>
        </p:nvGraphicFramePr>
        <p:xfrm>
          <a:off x="5457987" y="678150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0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016184546"/>
              </p:ext>
            </p:extLst>
          </p:nvPr>
        </p:nvGraphicFramePr>
        <p:xfrm>
          <a:off x="725296" y="3741469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1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520510223"/>
              </p:ext>
            </p:extLst>
          </p:nvPr>
        </p:nvGraphicFramePr>
        <p:xfrm>
          <a:off x="5457987" y="3741469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6440840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342" name="Text Box 206"/>
          <p:cNvSpPr txBox="1">
            <a:spLocks noChangeArrowheads="1"/>
          </p:cNvSpPr>
          <p:nvPr/>
        </p:nvSpPr>
        <p:spPr bwMode="auto">
          <a:xfrm>
            <a:off x="4501925" y="13913"/>
            <a:ext cx="936625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1200" b="1" smtClean="0">
                <a:solidFill>
                  <a:srgbClr val="000000"/>
                </a:solidFill>
              </a:rPr>
              <a:t>Ａ</a:t>
            </a:r>
            <a:r>
              <a:rPr lang="en-US" altLang="ja-JP" sz="1200" b="1" smtClean="0">
                <a:solidFill>
                  <a:srgbClr val="000000"/>
                </a:solidFill>
              </a:rPr>
              <a:t>1</a:t>
            </a:r>
            <a:r>
              <a:rPr lang="ja-JP" altLang="en-US" sz="1200" b="1" smtClean="0">
                <a:solidFill>
                  <a:srgbClr val="000000"/>
                </a:solidFill>
              </a:rPr>
              <a:t>（</a:t>
            </a:r>
            <a:r>
              <a:rPr lang="en-US" altLang="ja-JP" sz="1200" b="1" smtClean="0">
                <a:solidFill>
                  <a:srgbClr val="000000"/>
                </a:solidFill>
              </a:rPr>
              <a:t>24</a:t>
            </a:r>
            <a:r>
              <a:rPr lang="ja-JP" altLang="en-US" sz="1200" b="1" smtClean="0">
                <a:solidFill>
                  <a:srgbClr val="000000"/>
                </a:solidFill>
              </a:rPr>
              <a:t>）</a:t>
            </a:r>
            <a:endParaRPr lang="ja-JP" altLang="en-US" sz="1200" b="1" dirty="0">
              <a:solidFill>
                <a:srgbClr val="000000"/>
              </a:solidFill>
            </a:endParaRPr>
          </a:p>
        </p:txBody>
      </p:sp>
      <p:sp>
        <p:nvSpPr>
          <p:cNvPr id="91565" name="AutoShape 429"/>
          <p:cNvSpPr>
            <a:spLocks noChangeArrowheads="1"/>
          </p:cNvSpPr>
          <p:nvPr/>
        </p:nvSpPr>
        <p:spPr bwMode="auto">
          <a:xfrm rot="5400000">
            <a:off x="9525" y="9525"/>
            <a:ext cx="287338" cy="287338"/>
          </a:xfrm>
          <a:prstGeom prst="rtTriangle">
            <a:avLst/>
          </a:prstGeom>
          <a:solidFill>
            <a:srgbClr val="DDDDDD"/>
          </a:solidFill>
          <a:ln w="9525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2" name="角丸四角形 1"/>
          <p:cNvSpPr/>
          <p:nvPr/>
        </p:nvSpPr>
        <p:spPr bwMode="auto">
          <a:xfrm>
            <a:off x="286869" y="412375"/>
            <a:ext cx="4594410" cy="2916000"/>
          </a:xfrm>
          <a:prstGeom prst="roundRect">
            <a:avLst>
              <a:gd name="adj" fmla="val 4217"/>
            </a:avLst>
          </a:prstGeom>
          <a:solidFill>
            <a:schemeClr val="tx1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graphicFrame>
        <p:nvGraphicFramePr>
          <p:cNvPr id="181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171140908"/>
              </p:ext>
            </p:extLst>
          </p:nvPr>
        </p:nvGraphicFramePr>
        <p:xfrm>
          <a:off x="725296" y="678150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" name="角丸四角形 13"/>
          <p:cNvSpPr/>
          <p:nvPr/>
        </p:nvSpPr>
        <p:spPr bwMode="auto">
          <a:xfrm>
            <a:off x="5019560" y="412375"/>
            <a:ext cx="4594410" cy="2916000"/>
          </a:xfrm>
          <a:prstGeom prst="roundRect">
            <a:avLst>
              <a:gd name="adj" fmla="val 4217"/>
            </a:avLst>
          </a:prstGeom>
          <a:solidFill>
            <a:schemeClr val="tx1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graphicFrame>
        <p:nvGraphicFramePr>
          <p:cNvPr id="15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70328176"/>
              </p:ext>
            </p:extLst>
          </p:nvPr>
        </p:nvGraphicFramePr>
        <p:xfrm>
          <a:off x="5457987" y="678150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6" name="角丸四角形 15"/>
          <p:cNvSpPr/>
          <p:nvPr/>
        </p:nvSpPr>
        <p:spPr bwMode="auto">
          <a:xfrm>
            <a:off x="286869" y="3475694"/>
            <a:ext cx="4594410" cy="2916000"/>
          </a:xfrm>
          <a:prstGeom prst="roundRect">
            <a:avLst>
              <a:gd name="adj" fmla="val 4217"/>
            </a:avLst>
          </a:prstGeom>
          <a:solidFill>
            <a:schemeClr val="tx1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graphicFrame>
        <p:nvGraphicFramePr>
          <p:cNvPr id="17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258923871"/>
              </p:ext>
            </p:extLst>
          </p:nvPr>
        </p:nvGraphicFramePr>
        <p:xfrm>
          <a:off x="725296" y="3741469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8" name="角丸四角形 17"/>
          <p:cNvSpPr/>
          <p:nvPr/>
        </p:nvSpPr>
        <p:spPr bwMode="auto">
          <a:xfrm>
            <a:off x="5019560" y="3475694"/>
            <a:ext cx="4594410" cy="2916000"/>
          </a:xfrm>
          <a:prstGeom prst="roundRect">
            <a:avLst>
              <a:gd name="adj" fmla="val 4217"/>
            </a:avLst>
          </a:prstGeom>
          <a:solidFill>
            <a:schemeClr val="tx1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graphicFrame>
        <p:nvGraphicFramePr>
          <p:cNvPr id="19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959312820"/>
              </p:ext>
            </p:extLst>
          </p:nvPr>
        </p:nvGraphicFramePr>
        <p:xfrm>
          <a:off x="5457987" y="3741469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1590015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342" name="Text Box 206"/>
          <p:cNvSpPr txBox="1">
            <a:spLocks noChangeArrowheads="1"/>
          </p:cNvSpPr>
          <p:nvPr/>
        </p:nvSpPr>
        <p:spPr bwMode="auto">
          <a:xfrm>
            <a:off x="4501925" y="13913"/>
            <a:ext cx="936625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1200" b="1" smtClean="0">
                <a:solidFill>
                  <a:srgbClr val="000000"/>
                </a:solidFill>
              </a:rPr>
              <a:t>Ａ</a:t>
            </a:r>
            <a:r>
              <a:rPr lang="en-US" altLang="ja-JP" sz="1200" b="1" smtClean="0">
                <a:solidFill>
                  <a:srgbClr val="000000"/>
                </a:solidFill>
              </a:rPr>
              <a:t>1</a:t>
            </a:r>
            <a:r>
              <a:rPr lang="ja-JP" altLang="en-US" sz="1200" b="1" smtClean="0">
                <a:solidFill>
                  <a:srgbClr val="000000"/>
                </a:solidFill>
              </a:rPr>
              <a:t>（</a:t>
            </a:r>
            <a:r>
              <a:rPr lang="en-US" altLang="ja-JP" sz="1200" b="1" smtClean="0">
                <a:solidFill>
                  <a:srgbClr val="000000"/>
                </a:solidFill>
              </a:rPr>
              <a:t>24</a:t>
            </a:r>
            <a:r>
              <a:rPr lang="ja-JP" altLang="en-US" sz="1200" b="1" smtClean="0">
                <a:solidFill>
                  <a:srgbClr val="000000"/>
                </a:solidFill>
              </a:rPr>
              <a:t>）</a:t>
            </a:r>
            <a:endParaRPr lang="ja-JP" altLang="en-US" sz="1200" b="1" dirty="0">
              <a:solidFill>
                <a:srgbClr val="000000"/>
              </a:solidFill>
            </a:endParaRPr>
          </a:p>
        </p:txBody>
      </p:sp>
      <p:sp>
        <p:nvSpPr>
          <p:cNvPr id="91565" name="AutoShape 429"/>
          <p:cNvSpPr>
            <a:spLocks noChangeArrowheads="1"/>
          </p:cNvSpPr>
          <p:nvPr/>
        </p:nvSpPr>
        <p:spPr bwMode="auto">
          <a:xfrm rot="5400000">
            <a:off x="9525" y="9525"/>
            <a:ext cx="287338" cy="287338"/>
          </a:xfrm>
          <a:prstGeom prst="rtTriangle">
            <a:avLst/>
          </a:prstGeom>
          <a:solidFill>
            <a:srgbClr val="DDDDDD"/>
          </a:solidFill>
          <a:ln w="9525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6" name="角丸四角形 15"/>
          <p:cNvSpPr/>
          <p:nvPr/>
        </p:nvSpPr>
        <p:spPr bwMode="auto">
          <a:xfrm>
            <a:off x="286869" y="3475694"/>
            <a:ext cx="4594410" cy="2916000"/>
          </a:xfrm>
          <a:prstGeom prst="roundRect">
            <a:avLst>
              <a:gd name="adj" fmla="val 4217"/>
            </a:avLst>
          </a:prstGeom>
          <a:solidFill>
            <a:schemeClr val="tx1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grpSp>
        <p:nvGrpSpPr>
          <p:cNvPr id="5" name="グループ化 4"/>
          <p:cNvGrpSpPr/>
          <p:nvPr/>
        </p:nvGrpSpPr>
        <p:grpSpPr>
          <a:xfrm>
            <a:off x="659080" y="4111513"/>
            <a:ext cx="3843763" cy="1294660"/>
            <a:chOff x="730800" y="4111513"/>
            <a:chExt cx="3843763" cy="1294660"/>
          </a:xfrm>
        </p:grpSpPr>
        <p:sp>
          <p:nvSpPr>
            <p:cNvPr id="20" name="AutoShape 4"/>
            <p:cNvSpPr>
              <a:spLocks noChangeArrowheads="1"/>
            </p:cNvSpPr>
            <p:nvPr/>
          </p:nvSpPr>
          <p:spPr bwMode="auto">
            <a:xfrm>
              <a:off x="730800" y="4111513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" name="AutoShape 5"/>
            <p:cNvSpPr>
              <a:spLocks noChangeArrowheads="1"/>
            </p:cNvSpPr>
            <p:nvPr/>
          </p:nvSpPr>
          <p:spPr bwMode="auto">
            <a:xfrm>
              <a:off x="730800" y="4495305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" name="AutoShape 6"/>
            <p:cNvSpPr>
              <a:spLocks noChangeArrowheads="1"/>
            </p:cNvSpPr>
            <p:nvPr/>
          </p:nvSpPr>
          <p:spPr bwMode="auto">
            <a:xfrm>
              <a:off x="734400" y="4876644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" name="AutoShape 7"/>
            <p:cNvSpPr>
              <a:spLocks noChangeArrowheads="1"/>
            </p:cNvSpPr>
            <p:nvPr/>
          </p:nvSpPr>
          <p:spPr bwMode="auto">
            <a:xfrm>
              <a:off x="730800" y="5259556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29" name="角丸四角形 28"/>
          <p:cNvSpPr/>
          <p:nvPr/>
        </p:nvSpPr>
        <p:spPr bwMode="auto">
          <a:xfrm>
            <a:off x="286869" y="414575"/>
            <a:ext cx="4594410" cy="2916000"/>
          </a:xfrm>
          <a:prstGeom prst="roundRect">
            <a:avLst>
              <a:gd name="adj" fmla="val 4217"/>
            </a:avLst>
          </a:prstGeom>
          <a:solidFill>
            <a:schemeClr val="tx1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grpSp>
        <p:nvGrpSpPr>
          <p:cNvPr id="2" name="グループ化 1"/>
          <p:cNvGrpSpPr/>
          <p:nvPr/>
        </p:nvGrpSpPr>
        <p:grpSpPr>
          <a:xfrm>
            <a:off x="659080" y="1050394"/>
            <a:ext cx="3843763" cy="1294660"/>
            <a:chOff x="730800" y="1050394"/>
            <a:chExt cx="3843763" cy="1294660"/>
          </a:xfrm>
        </p:grpSpPr>
        <p:sp>
          <p:nvSpPr>
            <p:cNvPr id="31" name="AutoShape 4"/>
            <p:cNvSpPr>
              <a:spLocks noChangeArrowheads="1"/>
            </p:cNvSpPr>
            <p:nvPr/>
          </p:nvSpPr>
          <p:spPr bwMode="auto">
            <a:xfrm>
              <a:off x="730800" y="1050394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" name="AutoShape 5"/>
            <p:cNvSpPr>
              <a:spLocks noChangeArrowheads="1"/>
            </p:cNvSpPr>
            <p:nvPr/>
          </p:nvSpPr>
          <p:spPr bwMode="auto">
            <a:xfrm>
              <a:off x="730800" y="1434186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" name="AutoShape 6"/>
            <p:cNvSpPr>
              <a:spLocks noChangeArrowheads="1"/>
            </p:cNvSpPr>
            <p:nvPr/>
          </p:nvSpPr>
          <p:spPr bwMode="auto">
            <a:xfrm>
              <a:off x="734400" y="1815525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" name="AutoShape 7"/>
            <p:cNvSpPr>
              <a:spLocks noChangeArrowheads="1"/>
            </p:cNvSpPr>
            <p:nvPr/>
          </p:nvSpPr>
          <p:spPr bwMode="auto">
            <a:xfrm>
              <a:off x="730800" y="2198437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39" name="角丸四角形 38"/>
          <p:cNvSpPr/>
          <p:nvPr/>
        </p:nvSpPr>
        <p:spPr bwMode="auto">
          <a:xfrm>
            <a:off x="5020375" y="3475694"/>
            <a:ext cx="4594410" cy="2916000"/>
          </a:xfrm>
          <a:prstGeom prst="roundRect">
            <a:avLst>
              <a:gd name="adj" fmla="val 4217"/>
            </a:avLst>
          </a:prstGeom>
          <a:solidFill>
            <a:schemeClr val="tx1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grpSp>
        <p:nvGrpSpPr>
          <p:cNvPr id="6" name="グループ化 5"/>
          <p:cNvGrpSpPr/>
          <p:nvPr/>
        </p:nvGrpSpPr>
        <p:grpSpPr>
          <a:xfrm>
            <a:off x="5395061" y="4111513"/>
            <a:ext cx="3843763" cy="1294660"/>
            <a:chOff x="5466781" y="4111513"/>
            <a:chExt cx="3843763" cy="1294660"/>
          </a:xfrm>
        </p:grpSpPr>
        <p:sp>
          <p:nvSpPr>
            <p:cNvPr id="41" name="AutoShape 4"/>
            <p:cNvSpPr>
              <a:spLocks noChangeArrowheads="1"/>
            </p:cNvSpPr>
            <p:nvPr/>
          </p:nvSpPr>
          <p:spPr bwMode="auto">
            <a:xfrm>
              <a:off x="5466781" y="4111513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" name="AutoShape 5"/>
            <p:cNvSpPr>
              <a:spLocks noChangeArrowheads="1"/>
            </p:cNvSpPr>
            <p:nvPr/>
          </p:nvSpPr>
          <p:spPr bwMode="auto">
            <a:xfrm>
              <a:off x="5466781" y="4495305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" name="AutoShape 6"/>
            <p:cNvSpPr>
              <a:spLocks noChangeArrowheads="1"/>
            </p:cNvSpPr>
            <p:nvPr/>
          </p:nvSpPr>
          <p:spPr bwMode="auto">
            <a:xfrm>
              <a:off x="5470381" y="4876644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" name="AutoShape 7"/>
            <p:cNvSpPr>
              <a:spLocks noChangeArrowheads="1"/>
            </p:cNvSpPr>
            <p:nvPr/>
          </p:nvSpPr>
          <p:spPr bwMode="auto">
            <a:xfrm>
              <a:off x="5466781" y="5259556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49" name="角丸四角形 48"/>
          <p:cNvSpPr/>
          <p:nvPr/>
        </p:nvSpPr>
        <p:spPr bwMode="auto">
          <a:xfrm>
            <a:off x="5020375" y="414575"/>
            <a:ext cx="4594410" cy="2916000"/>
          </a:xfrm>
          <a:prstGeom prst="roundRect">
            <a:avLst>
              <a:gd name="adj" fmla="val 4217"/>
            </a:avLst>
          </a:prstGeom>
          <a:solidFill>
            <a:schemeClr val="tx1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grpSp>
        <p:nvGrpSpPr>
          <p:cNvPr id="4" name="グループ化 3"/>
          <p:cNvGrpSpPr/>
          <p:nvPr/>
        </p:nvGrpSpPr>
        <p:grpSpPr>
          <a:xfrm>
            <a:off x="5395061" y="1050394"/>
            <a:ext cx="3843763" cy="1294660"/>
            <a:chOff x="5466781" y="1050394"/>
            <a:chExt cx="3843763" cy="1294660"/>
          </a:xfrm>
        </p:grpSpPr>
        <p:sp>
          <p:nvSpPr>
            <p:cNvPr id="51" name="AutoShape 4"/>
            <p:cNvSpPr>
              <a:spLocks noChangeArrowheads="1"/>
            </p:cNvSpPr>
            <p:nvPr/>
          </p:nvSpPr>
          <p:spPr bwMode="auto">
            <a:xfrm>
              <a:off x="5466781" y="1050394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" name="AutoShape 5"/>
            <p:cNvSpPr>
              <a:spLocks noChangeArrowheads="1"/>
            </p:cNvSpPr>
            <p:nvPr/>
          </p:nvSpPr>
          <p:spPr bwMode="auto">
            <a:xfrm>
              <a:off x="5466781" y="1434186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" name="AutoShape 6"/>
            <p:cNvSpPr>
              <a:spLocks noChangeArrowheads="1"/>
            </p:cNvSpPr>
            <p:nvPr/>
          </p:nvSpPr>
          <p:spPr bwMode="auto">
            <a:xfrm>
              <a:off x="5470381" y="1815525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" name="AutoShape 7"/>
            <p:cNvSpPr>
              <a:spLocks noChangeArrowheads="1"/>
            </p:cNvSpPr>
            <p:nvPr/>
          </p:nvSpPr>
          <p:spPr bwMode="auto">
            <a:xfrm>
              <a:off x="5466781" y="2198437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aphicFrame>
        <p:nvGraphicFramePr>
          <p:cNvPr id="58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102088997"/>
              </p:ext>
            </p:extLst>
          </p:nvPr>
        </p:nvGraphicFramePr>
        <p:xfrm>
          <a:off x="725296" y="678150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9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309936154"/>
              </p:ext>
            </p:extLst>
          </p:nvPr>
        </p:nvGraphicFramePr>
        <p:xfrm>
          <a:off x="5457987" y="678150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0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48498383"/>
              </p:ext>
            </p:extLst>
          </p:nvPr>
        </p:nvGraphicFramePr>
        <p:xfrm>
          <a:off x="725296" y="3741469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1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679086690"/>
              </p:ext>
            </p:extLst>
          </p:nvPr>
        </p:nvGraphicFramePr>
        <p:xfrm>
          <a:off x="5457987" y="3741469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5027315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342" name="Text Box 206"/>
          <p:cNvSpPr txBox="1">
            <a:spLocks noChangeArrowheads="1"/>
          </p:cNvSpPr>
          <p:nvPr/>
        </p:nvSpPr>
        <p:spPr bwMode="auto">
          <a:xfrm>
            <a:off x="4501925" y="13913"/>
            <a:ext cx="936625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1200" b="1" smtClean="0">
                <a:solidFill>
                  <a:srgbClr val="000000"/>
                </a:solidFill>
              </a:rPr>
              <a:t>Ａ</a:t>
            </a:r>
            <a:r>
              <a:rPr lang="en-US" altLang="ja-JP" sz="1200" b="1" smtClean="0">
                <a:solidFill>
                  <a:srgbClr val="000000"/>
                </a:solidFill>
              </a:rPr>
              <a:t>1</a:t>
            </a:r>
            <a:r>
              <a:rPr lang="ja-JP" altLang="en-US" sz="1200" b="1" smtClean="0">
                <a:solidFill>
                  <a:srgbClr val="000000"/>
                </a:solidFill>
              </a:rPr>
              <a:t>（</a:t>
            </a:r>
            <a:r>
              <a:rPr lang="en-US" altLang="ja-JP" sz="1200" b="1" smtClean="0">
                <a:solidFill>
                  <a:srgbClr val="000000"/>
                </a:solidFill>
              </a:rPr>
              <a:t>24</a:t>
            </a:r>
            <a:r>
              <a:rPr lang="ja-JP" altLang="en-US" sz="1200" b="1" smtClean="0">
                <a:solidFill>
                  <a:srgbClr val="000000"/>
                </a:solidFill>
              </a:rPr>
              <a:t>）</a:t>
            </a:r>
            <a:endParaRPr lang="ja-JP" altLang="en-US" sz="1200" b="1" dirty="0">
              <a:solidFill>
                <a:srgbClr val="000000"/>
              </a:solidFill>
            </a:endParaRPr>
          </a:p>
        </p:txBody>
      </p:sp>
      <p:sp>
        <p:nvSpPr>
          <p:cNvPr id="91565" name="AutoShape 429"/>
          <p:cNvSpPr>
            <a:spLocks noChangeArrowheads="1"/>
          </p:cNvSpPr>
          <p:nvPr/>
        </p:nvSpPr>
        <p:spPr bwMode="auto">
          <a:xfrm rot="5400000">
            <a:off x="9525" y="9525"/>
            <a:ext cx="287338" cy="287338"/>
          </a:xfrm>
          <a:prstGeom prst="rtTriangle">
            <a:avLst/>
          </a:prstGeom>
          <a:solidFill>
            <a:srgbClr val="DDDDDD"/>
          </a:solidFill>
          <a:ln w="9525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6" name="角丸四角形 15"/>
          <p:cNvSpPr/>
          <p:nvPr/>
        </p:nvSpPr>
        <p:spPr bwMode="auto">
          <a:xfrm>
            <a:off x="286869" y="3475694"/>
            <a:ext cx="4594410" cy="2916000"/>
          </a:xfrm>
          <a:prstGeom prst="roundRect">
            <a:avLst>
              <a:gd name="adj" fmla="val 4217"/>
            </a:avLst>
          </a:prstGeom>
          <a:solidFill>
            <a:srgbClr val="DDDDDD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ea typeface="ＭＳ Ｐゴシック" charset="-128"/>
            </a:endParaRPr>
          </a:p>
        </p:txBody>
      </p:sp>
      <p:grpSp>
        <p:nvGrpSpPr>
          <p:cNvPr id="5" name="グループ化 4"/>
          <p:cNvGrpSpPr/>
          <p:nvPr/>
        </p:nvGrpSpPr>
        <p:grpSpPr>
          <a:xfrm>
            <a:off x="659080" y="4111513"/>
            <a:ext cx="3843763" cy="1294660"/>
            <a:chOff x="730800" y="4111513"/>
            <a:chExt cx="3843763" cy="1294660"/>
          </a:xfrm>
        </p:grpSpPr>
        <p:sp>
          <p:nvSpPr>
            <p:cNvPr id="20" name="AutoShape 4"/>
            <p:cNvSpPr>
              <a:spLocks noChangeArrowheads="1"/>
            </p:cNvSpPr>
            <p:nvPr/>
          </p:nvSpPr>
          <p:spPr bwMode="auto">
            <a:xfrm>
              <a:off x="730800" y="4111513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" name="AutoShape 5"/>
            <p:cNvSpPr>
              <a:spLocks noChangeArrowheads="1"/>
            </p:cNvSpPr>
            <p:nvPr/>
          </p:nvSpPr>
          <p:spPr bwMode="auto">
            <a:xfrm>
              <a:off x="730800" y="4495305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" name="AutoShape 6"/>
            <p:cNvSpPr>
              <a:spLocks noChangeArrowheads="1"/>
            </p:cNvSpPr>
            <p:nvPr/>
          </p:nvSpPr>
          <p:spPr bwMode="auto">
            <a:xfrm>
              <a:off x="734400" y="4876644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" name="AutoShape 7"/>
            <p:cNvSpPr>
              <a:spLocks noChangeArrowheads="1"/>
            </p:cNvSpPr>
            <p:nvPr/>
          </p:nvSpPr>
          <p:spPr bwMode="auto">
            <a:xfrm>
              <a:off x="730800" y="5259556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29" name="角丸四角形 28"/>
          <p:cNvSpPr/>
          <p:nvPr/>
        </p:nvSpPr>
        <p:spPr bwMode="auto">
          <a:xfrm>
            <a:off x="286869" y="414575"/>
            <a:ext cx="4594410" cy="2916000"/>
          </a:xfrm>
          <a:prstGeom prst="roundRect">
            <a:avLst>
              <a:gd name="adj" fmla="val 4217"/>
            </a:avLst>
          </a:prstGeom>
          <a:solidFill>
            <a:srgbClr val="DDDDDD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ea typeface="ＭＳ Ｐゴシック" charset="-128"/>
            </a:endParaRPr>
          </a:p>
        </p:txBody>
      </p:sp>
      <p:grpSp>
        <p:nvGrpSpPr>
          <p:cNvPr id="2" name="グループ化 1"/>
          <p:cNvGrpSpPr/>
          <p:nvPr/>
        </p:nvGrpSpPr>
        <p:grpSpPr>
          <a:xfrm>
            <a:off x="659080" y="1050394"/>
            <a:ext cx="3843763" cy="1294660"/>
            <a:chOff x="730800" y="1050394"/>
            <a:chExt cx="3843763" cy="1294660"/>
          </a:xfrm>
        </p:grpSpPr>
        <p:sp>
          <p:nvSpPr>
            <p:cNvPr id="31" name="AutoShape 4"/>
            <p:cNvSpPr>
              <a:spLocks noChangeArrowheads="1"/>
            </p:cNvSpPr>
            <p:nvPr/>
          </p:nvSpPr>
          <p:spPr bwMode="auto">
            <a:xfrm>
              <a:off x="730800" y="1050394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" name="AutoShape 5"/>
            <p:cNvSpPr>
              <a:spLocks noChangeArrowheads="1"/>
            </p:cNvSpPr>
            <p:nvPr/>
          </p:nvSpPr>
          <p:spPr bwMode="auto">
            <a:xfrm>
              <a:off x="730800" y="1434186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" name="AutoShape 6"/>
            <p:cNvSpPr>
              <a:spLocks noChangeArrowheads="1"/>
            </p:cNvSpPr>
            <p:nvPr/>
          </p:nvSpPr>
          <p:spPr bwMode="auto">
            <a:xfrm>
              <a:off x="734400" y="1815525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" name="AutoShape 7"/>
            <p:cNvSpPr>
              <a:spLocks noChangeArrowheads="1"/>
            </p:cNvSpPr>
            <p:nvPr/>
          </p:nvSpPr>
          <p:spPr bwMode="auto">
            <a:xfrm>
              <a:off x="730800" y="2198437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39" name="角丸四角形 38"/>
          <p:cNvSpPr/>
          <p:nvPr/>
        </p:nvSpPr>
        <p:spPr bwMode="auto">
          <a:xfrm>
            <a:off x="5020375" y="3475694"/>
            <a:ext cx="4594410" cy="2916000"/>
          </a:xfrm>
          <a:prstGeom prst="roundRect">
            <a:avLst>
              <a:gd name="adj" fmla="val 4217"/>
            </a:avLst>
          </a:prstGeom>
          <a:solidFill>
            <a:srgbClr val="DDDDDD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ea typeface="ＭＳ Ｐゴシック" charset="-128"/>
            </a:endParaRPr>
          </a:p>
        </p:txBody>
      </p:sp>
      <p:grpSp>
        <p:nvGrpSpPr>
          <p:cNvPr id="6" name="グループ化 5"/>
          <p:cNvGrpSpPr/>
          <p:nvPr/>
        </p:nvGrpSpPr>
        <p:grpSpPr>
          <a:xfrm>
            <a:off x="5395061" y="4111513"/>
            <a:ext cx="3843763" cy="1294660"/>
            <a:chOff x="5466781" y="4111513"/>
            <a:chExt cx="3843763" cy="1294660"/>
          </a:xfrm>
        </p:grpSpPr>
        <p:sp>
          <p:nvSpPr>
            <p:cNvPr id="41" name="AutoShape 4"/>
            <p:cNvSpPr>
              <a:spLocks noChangeArrowheads="1"/>
            </p:cNvSpPr>
            <p:nvPr/>
          </p:nvSpPr>
          <p:spPr bwMode="auto">
            <a:xfrm>
              <a:off x="5466781" y="4111513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" name="AutoShape 5"/>
            <p:cNvSpPr>
              <a:spLocks noChangeArrowheads="1"/>
            </p:cNvSpPr>
            <p:nvPr/>
          </p:nvSpPr>
          <p:spPr bwMode="auto">
            <a:xfrm>
              <a:off x="5466781" y="4495305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" name="AutoShape 6"/>
            <p:cNvSpPr>
              <a:spLocks noChangeArrowheads="1"/>
            </p:cNvSpPr>
            <p:nvPr/>
          </p:nvSpPr>
          <p:spPr bwMode="auto">
            <a:xfrm>
              <a:off x="5470381" y="4876644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" name="AutoShape 7"/>
            <p:cNvSpPr>
              <a:spLocks noChangeArrowheads="1"/>
            </p:cNvSpPr>
            <p:nvPr/>
          </p:nvSpPr>
          <p:spPr bwMode="auto">
            <a:xfrm>
              <a:off x="5466781" y="5259556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49" name="角丸四角形 48"/>
          <p:cNvSpPr/>
          <p:nvPr/>
        </p:nvSpPr>
        <p:spPr bwMode="auto">
          <a:xfrm>
            <a:off x="5020375" y="414575"/>
            <a:ext cx="4594410" cy="2916000"/>
          </a:xfrm>
          <a:prstGeom prst="roundRect">
            <a:avLst>
              <a:gd name="adj" fmla="val 4217"/>
            </a:avLst>
          </a:prstGeom>
          <a:solidFill>
            <a:srgbClr val="DDDDDD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ea typeface="ＭＳ Ｐゴシック" charset="-128"/>
            </a:endParaRPr>
          </a:p>
        </p:txBody>
      </p:sp>
      <p:grpSp>
        <p:nvGrpSpPr>
          <p:cNvPr id="4" name="グループ化 3"/>
          <p:cNvGrpSpPr/>
          <p:nvPr/>
        </p:nvGrpSpPr>
        <p:grpSpPr>
          <a:xfrm>
            <a:off x="5395061" y="1050394"/>
            <a:ext cx="3843763" cy="1294660"/>
            <a:chOff x="5466781" y="1050394"/>
            <a:chExt cx="3843763" cy="1294660"/>
          </a:xfrm>
        </p:grpSpPr>
        <p:sp>
          <p:nvSpPr>
            <p:cNvPr id="51" name="AutoShape 4"/>
            <p:cNvSpPr>
              <a:spLocks noChangeArrowheads="1"/>
            </p:cNvSpPr>
            <p:nvPr/>
          </p:nvSpPr>
          <p:spPr bwMode="auto">
            <a:xfrm>
              <a:off x="5466781" y="1050394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" name="AutoShape 5"/>
            <p:cNvSpPr>
              <a:spLocks noChangeArrowheads="1"/>
            </p:cNvSpPr>
            <p:nvPr/>
          </p:nvSpPr>
          <p:spPr bwMode="auto">
            <a:xfrm>
              <a:off x="5466781" y="1434186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" name="AutoShape 6"/>
            <p:cNvSpPr>
              <a:spLocks noChangeArrowheads="1"/>
            </p:cNvSpPr>
            <p:nvPr/>
          </p:nvSpPr>
          <p:spPr bwMode="auto">
            <a:xfrm>
              <a:off x="5470381" y="1815525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" name="AutoShape 7"/>
            <p:cNvSpPr>
              <a:spLocks noChangeArrowheads="1"/>
            </p:cNvSpPr>
            <p:nvPr/>
          </p:nvSpPr>
          <p:spPr bwMode="auto">
            <a:xfrm>
              <a:off x="5466781" y="2198437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aphicFrame>
        <p:nvGraphicFramePr>
          <p:cNvPr id="58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561491728"/>
              </p:ext>
            </p:extLst>
          </p:nvPr>
        </p:nvGraphicFramePr>
        <p:xfrm>
          <a:off x="725296" y="678150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9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973552944"/>
              </p:ext>
            </p:extLst>
          </p:nvPr>
        </p:nvGraphicFramePr>
        <p:xfrm>
          <a:off x="5457987" y="678150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0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45516989"/>
              </p:ext>
            </p:extLst>
          </p:nvPr>
        </p:nvGraphicFramePr>
        <p:xfrm>
          <a:off x="725296" y="3741469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1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266881779"/>
              </p:ext>
            </p:extLst>
          </p:nvPr>
        </p:nvGraphicFramePr>
        <p:xfrm>
          <a:off x="5457987" y="3741469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8315412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342" name="Text Box 206"/>
          <p:cNvSpPr txBox="1">
            <a:spLocks noChangeArrowheads="1"/>
          </p:cNvSpPr>
          <p:nvPr/>
        </p:nvSpPr>
        <p:spPr bwMode="auto">
          <a:xfrm>
            <a:off x="4501925" y="13913"/>
            <a:ext cx="936625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1200" b="1" smtClean="0">
                <a:solidFill>
                  <a:srgbClr val="000000"/>
                </a:solidFill>
              </a:rPr>
              <a:t>Ａ</a:t>
            </a:r>
            <a:r>
              <a:rPr lang="en-US" altLang="ja-JP" sz="1200" b="1" smtClean="0">
                <a:solidFill>
                  <a:srgbClr val="000000"/>
                </a:solidFill>
              </a:rPr>
              <a:t>1</a:t>
            </a:r>
            <a:r>
              <a:rPr lang="ja-JP" altLang="en-US" sz="1200" b="1" smtClean="0">
                <a:solidFill>
                  <a:srgbClr val="000000"/>
                </a:solidFill>
              </a:rPr>
              <a:t>（</a:t>
            </a:r>
            <a:r>
              <a:rPr lang="en-US" altLang="ja-JP" sz="1200" b="1" smtClean="0">
                <a:solidFill>
                  <a:srgbClr val="000000"/>
                </a:solidFill>
              </a:rPr>
              <a:t>24</a:t>
            </a:r>
            <a:r>
              <a:rPr lang="ja-JP" altLang="en-US" sz="1200" b="1" smtClean="0">
                <a:solidFill>
                  <a:srgbClr val="000000"/>
                </a:solidFill>
              </a:rPr>
              <a:t>）</a:t>
            </a:r>
            <a:endParaRPr lang="ja-JP" altLang="en-US" sz="1200" b="1" dirty="0">
              <a:solidFill>
                <a:srgbClr val="000000"/>
              </a:solidFill>
            </a:endParaRPr>
          </a:p>
        </p:txBody>
      </p:sp>
      <p:sp>
        <p:nvSpPr>
          <p:cNvPr id="91565" name="AutoShape 429"/>
          <p:cNvSpPr>
            <a:spLocks noChangeArrowheads="1"/>
          </p:cNvSpPr>
          <p:nvPr/>
        </p:nvSpPr>
        <p:spPr bwMode="auto">
          <a:xfrm rot="5400000">
            <a:off x="9525" y="9525"/>
            <a:ext cx="287338" cy="287338"/>
          </a:xfrm>
          <a:prstGeom prst="rtTriangle">
            <a:avLst/>
          </a:prstGeom>
          <a:solidFill>
            <a:srgbClr val="DDDDDD"/>
          </a:solidFill>
          <a:ln w="9525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6" name="角丸四角形 15"/>
          <p:cNvSpPr/>
          <p:nvPr/>
        </p:nvSpPr>
        <p:spPr bwMode="auto">
          <a:xfrm>
            <a:off x="286869" y="3475694"/>
            <a:ext cx="4594410" cy="2916000"/>
          </a:xfrm>
          <a:prstGeom prst="roundRect">
            <a:avLst>
              <a:gd name="adj" fmla="val 4217"/>
            </a:avLst>
          </a:prstGeom>
          <a:blipFill dpi="0" rotWithShape="1">
            <a:blip r:embed="rId2" cstate="print"/>
            <a:srcRect/>
            <a:stretch>
              <a:fillRect/>
            </a:stretch>
          </a:blipFill>
          <a:ln w="9525" algn="ctr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ea typeface="ＭＳ Ｐゴシック" charset="-128"/>
            </a:endParaRPr>
          </a:p>
        </p:txBody>
      </p:sp>
      <p:grpSp>
        <p:nvGrpSpPr>
          <p:cNvPr id="5" name="グループ化 4"/>
          <p:cNvGrpSpPr/>
          <p:nvPr/>
        </p:nvGrpSpPr>
        <p:grpSpPr>
          <a:xfrm>
            <a:off x="659080" y="4111513"/>
            <a:ext cx="3843763" cy="1294660"/>
            <a:chOff x="730800" y="4111513"/>
            <a:chExt cx="3843763" cy="1294660"/>
          </a:xfrm>
        </p:grpSpPr>
        <p:sp>
          <p:nvSpPr>
            <p:cNvPr id="20" name="AutoShape 4"/>
            <p:cNvSpPr>
              <a:spLocks noChangeArrowheads="1"/>
            </p:cNvSpPr>
            <p:nvPr/>
          </p:nvSpPr>
          <p:spPr bwMode="auto">
            <a:xfrm>
              <a:off x="730800" y="4111513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" name="AutoShape 5"/>
            <p:cNvSpPr>
              <a:spLocks noChangeArrowheads="1"/>
            </p:cNvSpPr>
            <p:nvPr/>
          </p:nvSpPr>
          <p:spPr bwMode="auto">
            <a:xfrm>
              <a:off x="730800" y="4495305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" name="AutoShape 6"/>
            <p:cNvSpPr>
              <a:spLocks noChangeArrowheads="1"/>
            </p:cNvSpPr>
            <p:nvPr/>
          </p:nvSpPr>
          <p:spPr bwMode="auto">
            <a:xfrm>
              <a:off x="734400" y="4876644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" name="AutoShape 7"/>
            <p:cNvSpPr>
              <a:spLocks noChangeArrowheads="1"/>
            </p:cNvSpPr>
            <p:nvPr/>
          </p:nvSpPr>
          <p:spPr bwMode="auto">
            <a:xfrm>
              <a:off x="730800" y="5259556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29" name="角丸四角形 28"/>
          <p:cNvSpPr/>
          <p:nvPr/>
        </p:nvSpPr>
        <p:spPr bwMode="auto">
          <a:xfrm>
            <a:off x="286869" y="414575"/>
            <a:ext cx="4594410" cy="2916000"/>
          </a:xfrm>
          <a:prstGeom prst="roundRect">
            <a:avLst>
              <a:gd name="adj" fmla="val 4217"/>
            </a:avLst>
          </a:prstGeom>
          <a:blipFill dpi="0" rotWithShape="1">
            <a:blip r:embed="rId2" cstate="print"/>
            <a:srcRect/>
            <a:stretch>
              <a:fillRect/>
            </a:stretch>
          </a:blipFill>
          <a:ln w="9525" algn="ctr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ea typeface="ＭＳ Ｐゴシック" charset="-128"/>
            </a:endParaRPr>
          </a:p>
        </p:txBody>
      </p:sp>
      <p:grpSp>
        <p:nvGrpSpPr>
          <p:cNvPr id="2" name="グループ化 1"/>
          <p:cNvGrpSpPr/>
          <p:nvPr/>
        </p:nvGrpSpPr>
        <p:grpSpPr>
          <a:xfrm>
            <a:off x="659080" y="1050394"/>
            <a:ext cx="3843763" cy="1294660"/>
            <a:chOff x="730800" y="1050394"/>
            <a:chExt cx="3843763" cy="1294660"/>
          </a:xfrm>
        </p:grpSpPr>
        <p:sp>
          <p:nvSpPr>
            <p:cNvPr id="31" name="AutoShape 4"/>
            <p:cNvSpPr>
              <a:spLocks noChangeArrowheads="1"/>
            </p:cNvSpPr>
            <p:nvPr/>
          </p:nvSpPr>
          <p:spPr bwMode="auto">
            <a:xfrm>
              <a:off x="730800" y="1050394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" name="AutoShape 5"/>
            <p:cNvSpPr>
              <a:spLocks noChangeArrowheads="1"/>
            </p:cNvSpPr>
            <p:nvPr/>
          </p:nvSpPr>
          <p:spPr bwMode="auto">
            <a:xfrm>
              <a:off x="730800" y="1434186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" name="AutoShape 6"/>
            <p:cNvSpPr>
              <a:spLocks noChangeArrowheads="1"/>
            </p:cNvSpPr>
            <p:nvPr/>
          </p:nvSpPr>
          <p:spPr bwMode="auto">
            <a:xfrm>
              <a:off x="734400" y="1815525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" name="AutoShape 7"/>
            <p:cNvSpPr>
              <a:spLocks noChangeArrowheads="1"/>
            </p:cNvSpPr>
            <p:nvPr/>
          </p:nvSpPr>
          <p:spPr bwMode="auto">
            <a:xfrm>
              <a:off x="730800" y="2198437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39" name="角丸四角形 38"/>
          <p:cNvSpPr/>
          <p:nvPr/>
        </p:nvSpPr>
        <p:spPr bwMode="auto">
          <a:xfrm>
            <a:off x="5020375" y="3475694"/>
            <a:ext cx="4594410" cy="2916000"/>
          </a:xfrm>
          <a:prstGeom prst="roundRect">
            <a:avLst>
              <a:gd name="adj" fmla="val 4217"/>
            </a:avLst>
          </a:prstGeom>
          <a:blipFill dpi="0" rotWithShape="1">
            <a:blip r:embed="rId2" cstate="print"/>
            <a:srcRect/>
            <a:stretch>
              <a:fillRect/>
            </a:stretch>
          </a:blipFill>
          <a:ln w="9525" algn="ctr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ea typeface="ＭＳ Ｐゴシック" charset="-128"/>
            </a:endParaRPr>
          </a:p>
        </p:txBody>
      </p:sp>
      <p:grpSp>
        <p:nvGrpSpPr>
          <p:cNvPr id="6" name="グループ化 5"/>
          <p:cNvGrpSpPr/>
          <p:nvPr/>
        </p:nvGrpSpPr>
        <p:grpSpPr>
          <a:xfrm>
            <a:off x="5395061" y="4111513"/>
            <a:ext cx="3843763" cy="1294660"/>
            <a:chOff x="5466781" y="4111513"/>
            <a:chExt cx="3843763" cy="1294660"/>
          </a:xfrm>
        </p:grpSpPr>
        <p:sp>
          <p:nvSpPr>
            <p:cNvPr id="41" name="AutoShape 4"/>
            <p:cNvSpPr>
              <a:spLocks noChangeArrowheads="1"/>
            </p:cNvSpPr>
            <p:nvPr/>
          </p:nvSpPr>
          <p:spPr bwMode="auto">
            <a:xfrm>
              <a:off x="5466781" y="4111513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" name="AutoShape 5"/>
            <p:cNvSpPr>
              <a:spLocks noChangeArrowheads="1"/>
            </p:cNvSpPr>
            <p:nvPr/>
          </p:nvSpPr>
          <p:spPr bwMode="auto">
            <a:xfrm>
              <a:off x="5466781" y="4495305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" name="AutoShape 6"/>
            <p:cNvSpPr>
              <a:spLocks noChangeArrowheads="1"/>
            </p:cNvSpPr>
            <p:nvPr/>
          </p:nvSpPr>
          <p:spPr bwMode="auto">
            <a:xfrm>
              <a:off x="5470381" y="4876644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" name="AutoShape 7"/>
            <p:cNvSpPr>
              <a:spLocks noChangeArrowheads="1"/>
            </p:cNvSpPr>
            <p:nvPr/>
          </p:nvSpPr>
          <p:spPr bwMode="auto">
            <a:xfrm>
              <a:off x="5466781" y="5259556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49" name="角丸四角形 48"/>
          <p:cNvSpPr/>
          <p:nvPr/>
        </p:nvSpPr>
        <p:spPr bwMode="auto">
          <a:xfrm>
            <a:off x="5020375" y="414575"/>
            <a:ext cx="4594410" cy="2916000"/>
          </a:xfrm>
          <a:prstGeom prst="roundRect">
            <a:avLst>
              <a:gd name="adj" fmla="val 4217"/>
            </a:avLst>
          </a:prstGeom>
          <a:blipFill dpi="0" rotWithShape="1">
            <a:blip r:embed="rId2" cstate="print"/>
            <a:srcRect/>
            <a:stretch>
              <a:fillRect/>
            </a:stretch>
          </a:blipFill>
          <a:ln w="9525" algn="ctr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ea typeface="ＭＳ Ｐゴシック" charset="-128"/>
            </a:endParaRPr>
          </a:p>
        </p:txBody>
      </p:sp>
      <p:grpSp>
        <p:nvGrpSpPr>
          <p:cNvPr id="4" name="グループ化 3"/>
          <p:cNvGrpSpPr/>
          <p:nvPr/>
        </p:nvGrpSpPr>
        <p:grpSpPr>
          <a:xfrm>
            <a:off x="5395061" y="1050394"/>
            <a:ext cx="3843763" cy="1294660"/>
            <a:chOff x="5466781" y="1050394"/>
            <a:chExt cx="3843763" cy="1294660"/>
          </a:xfrm>
        </p:grpSpPr>
        <p:sp>
          <p:nvSpPr>
            <p:cNvPr id="51" name="AutoShape 4"/>
            <p:cNvSpPr>
              <a:spLocks noChangeArrowheads="1"/>
            </p:cNvSpPr>
            <p:nvPr/>
          </p:nvSpPr>
          <p:spPr bwMode="auto">
            <a:xfrm>
              <a:off x="5466781" y="1050394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" name="AutoShape 5"/>
            <p:cNvSpPr>
              <a:spLocks noChangeArrowheads="1"/>
            </p:cNvSpPr>
            <p:nvPr/>
          </p:nvSpPr>
          <p:spPr bwMode="auto">
            <a:xfrm>
              <a:off x="5466781" y="1434186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" name="AutoShape 6"/>
            <p:cNvSpPr>
              <a:spLocks noChangeArrowheads="1"/>
            </p:cNvSpPr>
            <p:nvPr/>
          </p:nvSpPr>
          <p:spPr bwMode="auto">
            <a:xfrm>
              <a:off x="5470381" y="1815525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" name="AutoShape 7"/>
            <p:cNvSpPr>
              <a:spLocks noChangeArrowheads="1"/>
            </p:cNvSpPr>
            <p:nvPr/>
          </p:nvSpPr>
          <p:spPr bwMode="auto">
            <a:xfrm>
              <a:off x="5466781" y="2198437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aphicFrame>
        <p:nvGraphicFramePr>
          <p:cNvPr id="58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25127688"/>
              </p:ext>
            </p:extLst>
          </p:nvPr>
        </p:nvGraphicFramePr>
        <p:xfrm>
          <a:off x="725296" y="678150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9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390434552"/>
              </p:ext>
            </p:extLst>
          </p:nvPr>
        </p:nvGraphicFramePr>
        <p:xfrm>
          <a:off x="5457987" y="678150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0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741639198"/>
              </p:ext>
            </p:extLst>
          </p:nvPr>
        </p:nvGraphicFramePr>
        <p:xfrm>
          <a:off x="725296" y="3741469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1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782075681"/>
              </p:ext>
            </p:extLst>
          </p:nvPr>
        </p:nvGraphicFramePr>
        <p:xfrm>
          <a:off x="5457987" y="3741469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8315412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342" name="Text Box 206"/>
          <p:cNvSpPr txBox="1">
            <a:spLocks noChangeArrowheads="1"/>
          </p:cNvSpPr>
          <p:nvPr/>
        </p:nvSpPr>
        <p:spPr bwMode="auto">
          <a:xfrm>
            <a:off x="4501925" y="13913"/>
            <a:ext cx="936625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1200" b="1" smtClean="0">
                <a:solidFill>
                  <a:srgbClr val="000000"/>
                </a:solidFill>
              </a:rPr>
              <a:t>Ａ</a:t>
            </a:r>
            <a:r>
              <a:rPr lang="en-US" altLang="ja-JP" sz="1200" b="1" smtClean="0">
                <a:solidFill>
                  <a:srgbClr val="000000"/>
                </a:solidFill>
              </a:rPr>
              <a:t>1</a:t>
            </a:r>
            <a:r>
              <a:rPr lang="ja-JP" altLang="en-US" sz="1200" b="1" smtClean="0">
                <a:solidFill>
                  <a:srgbClr val="000000"/>
                </a:solidFill>
              </a:rPr>
              <a:t>（</a:t>
            </a:r>
            <a:r>
              <a:rPr lang="en-US" altLang="ja-JP" sz="1200" b="1" smtClean="0">
                <a:solidFill>
                  <a:srgbClr val="000000"/>
                </a:solidFill>
              </a:rPr>
              <a:t>24</a:t>
            </a:r>
            <a:r>
              <a:rPr lang="ja-JP" altLang="en-US" sz="1200" b="1" smtClean="0">
                <a:solidFill>
                  <a:srgbClr val="000000"/>
                </a:solidFill>
              </a:rPr>
              <a:t>）</a:t>
            </a:r>
            <a:endParaRPr lang="ja-JP" altLang="en-US" sz="1200" b="1" dirty="0">
              <a:solidFill>
                <a:srgbClr val="000000"/>
              </a:solidFill>
            </a:endParaRPr>
          </a:p>
        </p:txBody>
      </p:sp>
      <p:sp>
        <p:nvSpPr>
          <p:cNvPr id="91565" name="AutoShape 429"/>
          <p:cNvSpPr>
            <a:spLocks noChangeArrowheads="1"/>
          </p:cNvSpPr>
          <p:nvPr/>
        </p:nvSpPr>
        <p:spPr bwMode="auto">
          <a:xfrm rot="5400000">
            <a:off x="9525" y="9525"/>
            <a:ext cx="287338" cy="287338"/>
          </a:xfrm>
          <a:prstGeom prst="rtTriangle">
            <a:avLst/>
          </a:prstGeom>
          <a:solidFill>
            <a:srgbClr val="DDDDDD"/>
          </a:solidFill>
          <a:ln w="9525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6" name="角丸四角形 15"/>
          <p:cNvSpPr/>
          <p:nvPr/>
        </p:nvSpPr>
        <p:spPr bwMode="auto">
          <a:xfrm>
            <a:off x="286869" y="3475694"/>
            <a:ext cx="4594410" cy="2916000"/>
          </a:xfrm>
          <a:prstGeom prst="roundRect">
            <a:avLst>
              <a:gd name="adj" fmla="val 4217"/>
            </a:avLst>
          </a:prstGeom>
          <a:blipFill dpi="0" rotWithShape="1">
            <a:blip r:embed="rId2" cstate="print"/>
            <a:srcRect/>
            <a:stretch>
              <a:fillRect/>
            </a:stretch>
          </a:blipFill>
          <a:ln w="9525" algn="ctr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ea typeface="ＭＳ Ｐゴシック" charset="-128"/>
            </a:endParaRPr>
          </a:p>
        </p:txBody>
      </p:sp>
      <p:grpSp>
        <p:nvGrpSpPr>
          <p:cNvPr id="5" name="グループ化 4"/>
          <p:cNvGrpSpPr/>
          <p:nvPr/>
        </p:nvGrpSpPr>
        <p:grpSpPr>
          <a:xfrm>
            <a:off x="659080" y="4111513"/>
            <a:ext cx="3843763" cy="1294660"/>
            <a:chOff x="730800" y="4111513"/>
            <a:chExt cx="3843763" cy="1294660"/>
          </a:xfrm>
        </p:grpSpPr>
        <p:sp>
          <p:nvSpPr>
            <p:cNvPr id="20" name="AutoShape 4"/>
            <p:cNvSpPr>
              <a:spLocks noChangeArrowheads="1"/>
            </p:cNvSpPr>
            <p:nvPr/>
          </p:nvSpPr>
          <p:spPr bwMode="auto">
            <a:xfrm>
              <a:off x="730800" y="4111513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" name="AutoShape 5"/>
            <p:cNvSpPr>
              <a:spLocks noChangeArrowheads="1"/>
            </p:cNvSpPr>
            <p:nvPr/>
          </p:nvSpPr>
          <p:spPr bwMode="auto">
            <a:xfrm>
              <a:off x="730800" y="4495305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" name="AutoShape 6"/>
            <p:cNvSpPr>
              <a:spLocks noChangeArrowheads="1"/>
            </p:cNvSpPr>
            <p:nvPr/>
          </p:nvSpPr>
          <p:spPr bwMode="auto">
            <a:xfrm>
              <a:off x="734400" y="4876644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" name="AutoShape 7"/>
            <p:cNvSpPr>
              <a:spLocks noChangeArrowheads="1"/>
            </p:cNvSpPr>
            <p:nvPr/>
          </p:nvSpPr>
          <p:spPr bwMode="auto">
            <a:xfrm>
              <a:off x="730800" y="5259556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29" name="角丸四角形 28"/>
          <p:cNvSpPr/>
          <p:nvPr/>
        </p:nvSpPr>
        <p:spPr bwMode="auto">
          <a:xfrm>
            <a:off x="286869" y="414575"/>
            <a:ext cx="4594410" cy="2916000"/>
          </a:xfrm>
          <a:prstGeom prst="roundRect">
            <a:avLst>
              <a:gd name="adj" fmla="val 4217"/>
            </a:avLst>
          </a:prstGeom>
          <a:blipFill dpi="0" rotWithShape="1">
            <a:blip r:embed="rId2" cstate="print"/>
            <a:srcRect/>
            <a:stretch>
              <a:fillRect/>
            </a:stretch>
          </a:blipFill>
          <a:ln w="9525" algn="ctr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ea typeface="ＭＳ Ｐゴシック" charset="-128"/>
            </a:endParaRPr>
          </a:p>
        </p:txBody>
      </p:sp>
      <p:grpSp>
        <p:nvGrpSpPr>
          <p:cNvPr id="2" name="グループ化 1"/>
          <p:cNvGrpSpPr/>
          <p:nvPr/>
        </p:nvGrpSpPr>
        <p:grpSpPr>
          <a:xfrm>
            <a:off x="659080" y="1050394"/>
            <a:ext cx="3843763" cy="1294660"/>
            <a:chOff x="730800" y="1050394"/>
            <a:chExt cx="3843763" cy="1294660"/>
          </a:xfrm>
        </p:grpSpPr>
        <p:sp>
          <p:nvSpPr>
            <p:cNvPr id="31" name="AutoShape 4"/>
            <p:cNvSpPr>
              <a:spLocks noChangeArrowheads="1"/>
            </p:cNvSpPr>
            <p:nvPr/>
          </p:nvSpPr>
          <p:spPr bwMode="auto">
            <a:xfrm>
              <a:off x="730800" y="1050394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" name="AutoShape 5"/>
            <p:cNvSpPr>
              <a:spLocks noChangeArrowheads="1"/>
            </p:cNvSpPr>
            <p:nvPr/>
          </p:nvSpPr>
          <p:spPr bwMode="auto">
            <a:xfrm>
              <a:off x="730800" y="1434186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" name="AutoShape 6"/>
            <p:cNvSpPr>
              <a:spLocks noChangeArrowheads="1"/>
            </p:cNvSpPr>
            <p:nvPr/>
          </p:nvSpPr>
          <p:spPr bwMode="auto">
            <a:xfrm>
              <a:off x="734400" y="1815525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" name="AutoShape 7"/>
            <p:cNvSpPr>
              <a:spLocks noChangeArrowheads="1"/>
            </p:cNvSpPr>
            <p:nvPr/>
          </p:nvSpPr>
          <p:spPr bwMode="auto">
            <a:xfrm>
              <a:off x="730800" y="2198437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39" name="角丸四角形 38"/>
          <p:cNvSpPr/>
          <p:nvPr/>
        </p:nvSpPr>
        <p:spPr bwMode="auto">
          <a:xfrm>
            <a:off x="5020375" y="3475694"/>
            <a:ext cx="4594410" cy="2916000"/>
          </a:xfrm>
          <a:prstGeom prst="roundRect">
            <a:avLst>
              <a:gd name="adj" fmla="val 4217"/>
            </a:avLst>
          </a:prstGeom>
          <a:blipFill dpi="0" rotWithShape="1">
            <a:blip r:embed="rId2" cstate="print"/>
            <a:srcRect/>
            <a:stretch>
              <a:fillRect/>
            </a:stretch>
          </a:blipFill>
          <a:ln w="9525" algn="ctr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ea typeface="ＭＳ Ｐゴシック" charset="-128"/>
            </a:endParaRPr>
          </a:p>
        </p:txBody>
      </p:sp>
      <p:grpSp>
        <p:nvGrpSpPr>
          <p:cNvPr id="6" name="グループ化 5"/>
          <p:cNvGrpSpPr/>
          <p:nvPr/>
        </p:nvGrpSpPr>
        <p:grpSpPr>
          <a:xfrm>
            <a:off x="5395061" y="4111513"/>
            <a:ext cx="3843763" cy="1294660"/>
            <a:chOff x="5466781" y="4111513"/>
            <a:chExt cx="3843763" cy="1294660"/>
          </a:xfrm>
        </p:grpSpPr>
        <p:sp>
          <p:nvSpPr>
            <p:cNvPr id="41" name="AutoShape 4"/>
            <p:cNvSpPr>
              <a:spLocks noChangeArrowheads="1"/>
            </p:cNvSpPr>
            <p:nvPr/>
          </p:nvSpPr>
          <p:spPr bwMode="auto">
            <a:xfrm>
              <a:off x="5466781" y="4111513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" name="AutoShape 5"/>
            <p:cNvSpPr>
              <a:spLocks noChangeArrowheads="1"/>
            </p:cNvSpPr>
            <p:nvPr/>
          </p:nvSpPr>
          <p:spPr bwMode="auto">
            <a:xfrm>
              <a:off x="5466781" y="4495305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" name="AutoShape 6"/>
            <p:cNvSpPr>
              <a:spLocks noChangeArrowheads="1"/>
            </p:cNvSpPr>
            <p:nvPr/>
          </p:nvSpPr>
          <p:spPr bwMode="auto">
            <a:xfrm>
              <a:off x="5470381" y="4876644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" name="AutoShape 7"/>
            <p:cNvSpPr>
              <a:spLocks noChangeArrowheads="1"/>
            </p:cNvSpPr>
            <p:nvPr/>
          </p:nvSpPr>
          <p:spPr bwMode="auto">
            <a:xfrm>
              <a:off x="5466781" y="5259556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49" name="角丸四角形 48"/>
          <p:cNvSpPr/>
          <p:nvPr/>
        </p:nvSpPr>
        <p:spPr bwMode="auto">
          <a:xfrm>
            <a:off x="5020375" y="414575"/>
            <a:ext cx="4594410" cy="2916000"/>
          </a:xfrm>
          <a:prstGeom prst="roundRect">
            <a:avLst>
              <a:gd name="adj" fmla="val 4217"/>
            </a:avLst>
          </a:prstGeom>
          <a:blipFill dpi="0" rotWithShape="1">
            <a:blip r:embed="rId2" cstate="print"/>
            <a:srcRect/>
            <a:stretch>
              <a:fillRect/>
            </a:stretch>
          </a:blipFill>
          <a:ln w="9525" algn="ctr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ea typeface="ＭＳ Ｐゴシック" charset="-128"/>
            </a:endParaRPr>
          </a:p>
        </p:txBody>
      </p:sp>
      <p:grpSp>
        <p:nvGrpSpPr>
          <p:cNvPr id="4" name="グループ化 3"/>
          <p:cNvGrpSpPr/>
          <p:nvPr/>
        </p:nvGrpSpPr>
        <p:grpSpPr>
          <a:xfrm>
            <a:off x="5395061" y="1050394"/>
            <a:ext cx="3843763" cy="1294660"/>
            <a:chOff x="5466781" y="1050394"/>
            <a:chExt cx="3843763" cy="1294660"/>
          </a:xfrm>
        </p:grpSpPr>
        <p:sp>
          <p:nvSpPr>
            <p:cNvPr id="51" name="AutoShape 4"/>
            <p:cNvSpPr>
              <a:spLocks noChangeArrowheads="1"/>
            </p:cNvSpPr>
            <p:nvPr/>
          </p:nvSpPr>
          <p:spPr bwMode="auto">
            <a:xfrm>
              <a:off x="5466781" y="1050394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" name="AutoShape 5"/>
            <p:cNvSpPr>
              <a:spLocks noChangeArrowheads="1"/>
            </p:cNvSpPr>
            <p:nvPr/>
          </p:nvSpPr>
          <p:spPr bwMode="auto">
            <a:xfrm>
              <a:off x="5466781" y="1434186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" name="AutoShape 6"/>
            <p:cNvSpPr>
              <a:spLocks noChangeArrowheads="1"/>
            </p:cNvSpPr>
            <p:nvPr/>
          </p:nvSpPr>
          <p:spPr bwMode="auto">
            <a:xfrm>
              <a:off x="5470381" y="1815525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" name="AutoShape 7"/>
            <p:cNvSpPr>
              <a:spLocks noChangeArrowheads="1"/>
            </p:cNvSpPr>
            <p:nvPr/>
          </p:nvSpPr>
          <p:spPr bwMode="auto">
            <a:xfrm>
              <a:off x="5466781" y="2198437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aphicFrame>
        <p:nvGraphicFramePr>
          <p:cNvPr id="58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952048232"/>
              </p:ext>
            </p:extLst>
          </p:nvPr>
        </p:nvGraphicFramePr>
        <p:xfrm>
          <a:off x="725296" y="678150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9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599702114"/>
              </p:ext>
            </p:extLst>
          </p:nvPr>
        </p:nvGraphicFramePr>
        <p:xfrm>
          <a:off x="5457987" y="678150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0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17279598"/>
              </p:ext>
            </p:extLst>
          </p:nvPr>
        </p:nvGraphicFramePr>
        <p:xfrm>
          <a:off x="725296" y="3741469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1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81045395"/>
              </p:ext>
            </p:extLst>
          </p:nvPr>
        </p:nvGraphicFramePr>
        <p:xfrm>
          <a:off x="5457987" y="3741469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8104748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342" name="Text Box 206"/>
          <p:cNvSpPr txBox="1">
            <a:spLocks noChangeArrowheads="1"/>
          </p:cNvSpPr>
          <p:nvPr/>
        </p:nvSpPr>
        <p:spPr bwMode="auto">
          <a:xfrm>
            <a:off x="4501925" y="13913"/>
            <a:ext cx="936625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1200" b="1" smtClean="0">
                <a:solidFill>
                  <a:srgbClr val="000000"/>
                </a:solidFill>
              </a:rPr>
              <a:t>Ａ</a:t>
            </a:r>
            <a:r>
              <a:rPr lang="en-US" altLang="ja-JP" sz="1200" b="1" smtClean="0">
                <a:solidFill>
                  <a:srgbClr val="000000"/>
                </a:solidFill>
              </a:rPr>
              <a:t>1</a:t>
            </a:r>
            <a:r>
              <a:rPr lang="ja-JP" altLang="en-US" sz="1200" b="1" smtClean="0">
                <a:solidFill>
                  <a:srgbClr val="000000"/>
                </a:solidFill>
              </a:rPr>
              <a:t>（</a:t>
            </a:r>
            <a:r>
              <a:rPr lang="en-US" altLang="ja-JP" sz="1200" b="1" smtClean="0">
                <a:solidFill>
                  <a:srgbClr val="000000"/>
                </a:solidFill>
              </a:rPr>
              <a:t>24</a:t>
            </a:r>
            <a:r>
              <a:rPr lang="ja-JP" altLang="en-US" sz="1200" b="1" smtClean="0">
                <a:solidFill>
                  <a:srgbClr val="000000"/>
                </a:solidFill>
              </a:rPr>
              <a:t>）</a:t>
            </a:r>
            <a:endParaRPr lang="ja-JP" altLang="en-US" sz="1200" b="1" dirty="0">
              <a:solidFill>
                <a:srgbClr val="000000"/>
              </a:solidFill>
            </a:endParaRPr>
          </a:p>
        </p:txBody>
      </p:sp>
      <p:sp>
        <p:nvSpPr>
          <p:cNvPr id="91565" name="AutoShape 429"/>
          <p:cNvSpPr>
            <a:spLocks noChangeArrowheads="1"/>
          </p:cNvSpPr>
          <p:nvPr/>
        </p:nvSpPr>
        <p:spPr bwMode="auto">
          <a:xfrm rot="5400000">
            <a:off x="9525" y="9525"/>
            <a:ext cx="287338" cy="287338"/>
          </a:xfrm>
          <a:prstGeom prst="rtTriangle">
            <a:avLst/>
          </a:prstGeom>
          <a:solidFill>
            <a:srgbClr val="DDDDDD"/>
          </a:solidFill>
          <a:ln w="9525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6" name="角丸四角形 15"/>
          <p:cNvSpPr/>
          <p:nvPr/>
        </p:nvSpPr>
        <p:spPr bwMode="auto">
          <a:xfrm>
            <a:off x="286869" y="3475694"/>
            <a:ext cx="4594410" cy="2916000"/>
          </a:xfrm>
          <a:prstGeom prst="roundRect">
            <a:avLst>
              <a:gd name="adj" fmla="val 4217"/>
            </a:avLst>
          </a:prstGeom>
          <a:pattFill prst="plaid">
            <a:fgClr>
              <a:srgbClr val="CCFFFF"/>
            </a:fgClr>
            <a:bgClr>
              <a:srgbClr val="FFFFFF"/>
            </a:bgClr>
          </a:pattFill>
          <a:ln w="9525" algn="ctr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ea typeface="ＭＳ Ｐゴシック" charset="-128"/>
            </a:endParaRPr>
          </a:p>
        </p:txBody>
      </p:sp>
      <p:grpSp>
        <p:nvGrpSpPr>
          <p:cNvPr id="5" name="グループ化 4"/>
          <p:cNvGrpSpPr/>
          <p:nvPr/>
        </p:nvGrpSpPr>
        <p:grpSpPr>
          <a:xfrm>
            <a:off x="659080" y="4111513"/>
            <a:ext cx="3843763" cy="1294660"/>
            <a:chOff x="730800" y="4111513"/>
            <a:chExt cx="3843763" cy="1294660"/>
          </a:xfrm>
        </p:grpSpPr>
        <p:sp>
          <p:nvSpPr>
            <p:cNvPr id="20" name="AutoShape 4"/>
            <p:cNvSpPr>
              <a:spLocks noChangeArrowheads="1"/>
            </p:cNvSpPr>
            <p:nvPr/>
          </p:nvSpPr>
          <p:spPr bwMode="auto">
            <a:xfrm>
              <a:off x="730800" y="4111513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" name="AutoShape 5"/>
            <p:cNvSpPr>
              <a:spLocks noChangeArrowheads="1"/>
            </p:cNvSpPr>
            <p:nvPr/>
          </p:nvSpPr>
          <p:spPr bwMode="auto">
            <a:xfrm>
              <a:off x="730800" y="4495305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" name="AutoShape 6"/>
            <p:cNvSpPr>
              <a:spLocks noChangeArrowheads="1"/>
            </p:cNvSpPr>
            <p:nvPr/>
          </p:nvSpPr>
          <p:spPr bwMode="auto">
            <a:xfrm>
              <a:off x="734400" y="4876644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" name="AutoShape 7"/>
            <p:cNvSpPr>
              <a:spLocks noChangeArrowheads="1"/>
            </p:cNvSpPr>
            <p:nvPr/>
          </p:nvSpPr>
          <p:spPr bwMode="auto">
            <a:xfrm>
              <a:off x="730800" y="5259556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29" name="角丸四角形 28"/>
          <p:cNvSpPr/>
          <p:nvPr/>
        </p:nvSpPr>
        <p:spPr bwMode="auto">
          <a:xfrm>
            <a:off x="286869" y="414575"/>
            <a:ext cx="4594410" cy="2916000"/>
          </a:xfrm>
          <a:prstGeom prst="roundRect">
            <a:avLst>
              <a:gd name="adj" fmla="val 4217"/>
            </a:avLst>
          </a:prstGeom>
          <a:pattFill prst="plaid">
            <a:fgClr>
              <a:srgbClr val="CCFFFF"/>
            </a:fgClr>
            <a:bgClr>
              <a:srgbClr val="FFFFFF"/>
            </a:bgClr>
          </a:pattFill>
          <a:ln w="9525" algn="ctr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ea typeface="ＭＳ Ｐゴシック" charset="-128"/>
            </a:endParaRPr>
          </a:p>
        </p:txBody>
      </p:sp>
      <p:grpSp>
        <p:nvGrpSpPr>
          <p:cNvPr id="2" name="グループ化 1"/>
          <p:cNvGrpSpPr/>
          <p:nvPr/>
        </p:nvGrpSpPr>
        <p:grpSpPr>
          <a:xfrm>
            <a:off x="659080" y="1050394"/>
            <a:ext cx="3843763" cy="1294660"/>
            <a:chOff x="730800" y="1050394"/>
            <a:chExt cx="3843763" cy="1294660"/>
          </a:xfrm>
        </p:grpSpPr>
        <p:sp>
          <p:nvSpPr>
            <p:cNvPr id="31" name="AutoShape 4"/>
            <p:cNvSpPr>
              <a:spLocks noChangeArrowheads="1"/>
            </p:cNvSpPr>
            <p:nvPr/>
          </p:nvSpPr>
          <p:spPr bwMode="auto">
            <a:xfrm>
              <a:off x="730800" y="1050394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" name="AutoShape 5"/>
            <p:cNvSpPr>
              <a:spLocks noChangeArrowheads="1"/>
            </p:cNvSpPr>
            <p:nvPr/>
          </p:nvSpPr>
          <p:spPr bwMode="auto">
            <a:xfrm>
              <a:off x="730800" y="1434186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" name="AutoShape 6"/>
            <p:cNvSpPr>
              <a:spLocks noChangeArrowheads="1"/>
            </p:cNvSpPr>
            <p:nvPr/>
          </p:nvSpPr>
          <p:spPr bwMode="auto">
            <a:xfrm>
              <a:off x="734400" y="1815525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" name="AutoShape 7"/>
            <p:cNvSpPr>
              <a:spLocks noChangeArrowheads="1"/>
            </p:cNvSpPr>
            <p:nvPr/>
          </p:nvSpPr>
          <p:spPr bwMode="auto">
            <a:xfrm>
              <a:off x="730800" y="2198437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39" name="角丸四角形 38"/>
          <p:cNvSpPr/>
          <p:nvPr/>
        </p:nvSpPr>
        <p:spPr bwMode="auto">
          <a:xfrm>
            <a:off x="5020375" y="3475694"/>
            <a:ext cx="4594410" cy="2916000"/>
          </a:xfrm>
          <a:prstGeom prst="roundRect">
            <a:avLst>
              <a:gd name="adj" fmla="val 4217"/>
            </a:avLst>
          </a:prstGeom>
          <a:pattFill prst="plaid">
            <a:fgClr>
              <a:srgbClr val="CCFFFF"/>
            </a:fgClr>
            <a:bgClr>
              <a:srgbClr val="FFFFFF"/>
            </a:bgClr>
          </a:pattFill>
          <a:ln w="9525" algn="ctr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ea typeface="ＭＳ Ｐゴシック" charset="-128"/>
            </a:endParaRPr>
          </a:p>
        </p:txBody>
      </p:sp>
      <p:grpSp>
        <p:nvGrpSpPr>
          <p:cNvPr id="6" name="グループ化 5"/>
          <p:cNvGrpSpPr/>
          <p:nvPr/>
        </p:nvGrpSpPr>
        <p:grpSpPr>
          <a:xfrm>
            <a:off x="5395061" y="4111513"/>
            <a:ext cx="3843763" cy="1294660"/>
            <a:chOff x="5466781" y="4111513"/>
            <a:chExt cx="3843763" cy="1294660"/>
          </a:xfrm>
        </p:grpSpPr>
        <p:sp>
          <p:nvSpPr>
            <p:cNvPr id="41" name="AutoShape 4"/>
            <p:cNvSpPr>
              <a:spLocks noChangeArrowheads="1"/>
            </p:cNvSpPr>
            <p:nvPr/>
          </p:nvSpPr>
          <p:spPr bwMode="auto">
            <a:xfrm>
              <a:off x="5466781" y="4111513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" name="AutoShape 5"/>
            <p:cNvSpPr>
              <a:spLocks noChangeArrowheads="1"/>
            </p:cNvSpPr>
            <p:nvPr/>
          </p:nvSpPr>
          <p:spPr bwMode="auto">
            <a:xfrm>
              <a:off x="5466781" y="4495305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" name="AutoShape 6"/>
            <p:cNvSpPr>
              <a:spLocks noChangeArrowheads="1"/>
            </p:cNvSpPr>
            <p:nvPr/>
          </p:nvSpPr>
          <p:spPr bwMode="auto">
            <a:xfrm>
              <a:off x="5470381" y="4876644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" name="AutoShape 7"/>
            <p:cNvSpPr>
              <a:spLocks noChangeArrowheads="1"/>
            </p:cNvSpPr>
            <p:nvPr/>
          </p:nvSpPr>
          <p:spPr bwMode="auto">
            <a:xfrm>
              <a:off x="5466781" y="5259556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49" name="角丸四角形 48"/>
          <p:cNvSpPr/>
          <p:nvPr/>
        </p:nvSpPr>
        <p:spPr bwMode="auto">
          <a:xfrm>
            <a:off x="5020375" y="414575"/>
            <a:ext cx="4594410" cy="2916000"/>
          </a:xfrm>
          <a:prstGeom prst="roundRect">
            <a:avLst>
              <a:gd name="adj" fmla="val 4217"/>
            </a:avLst>
          </a:prstGeom>
          <a:pattFill prst="plaid">
            <a:fgClr>
              <a:srgbClr val="CCFFFF"/>
            </a:fgClr>
            <a:bgClr>
              <a:srgbClr val="FFFFFF"/>
            </a:bgClr>
          </a:pattFill>
          <a:ln w="9525" algn="ctr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ea typeface="ＭＳ Ｐゴシック" charset="-128"/>
            </a:endParaRPr>
          </a:p>
        </p:txBody>
      </p:sp>
      <p:grpSp>
        <p:nvGrpSpPr>
          <p:cNvPr id="4" name="グループ化 3"/>
          <p:cNvGrpSpPr/>
          <p:nvPr/>
        </p:nvGrpSpPr>
        <p:grpSpPr>
          <a:xfrm>
            <a:off x="5395061" y="1050394"/>
            <a:ext cx="3843763" cy="1294660"/>
            <a:chOff x="5466781" y="1050394"/>
            <a:chExt cx="3843763" cy="1294660"/>
          </a:xfrm>
        </p:grpSpPr>
        <p:sp>
          <p:nvSpPr>
            <p:cNvPr id="51" name="AutoShape 4"/>
            <p:cNvSpPr>
              <a:spLocks noChangeArrowheads="1"/>
            </p:cNvSpPr>
            <p:nvPr/>
          </p:nvSpPr>
          <p:spPr bwMode="auto">
            <a:xfrm>
              <a:off x="5466781" y="1050394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" name="AutoShape 5"/>
            <p:cNvSpPr>
              <a:spLocks noChangeArrowheads="1"/>
            </p:cNvSpPr>
            <p:nvPr/>
          </p:nvSpPr>
          <p:spPr bwMode="auto">
            <a:xfrm>
              <a:off x="5466781" y="1434186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" name="AutoShape 6"/>
            <p:cNvSpPr>
              <a:spLocks noChangeArrowheads="1"/>
            </p:cNvSpPr>
            <p:nvPr/>
          </p:nvSpPr>
          <p:spPr bwMode="auto">
            <a:xfrm>
              <a:off x="5470381" y="1815525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" name="AutoShape 7"/>
            <p:cNvSpPr>
              <a:spLocks noChangeArrowheads="1"/>
            </p:cNvSpPr>
            <p:nvPr/>
          </p:nvSpPr>
          <p:spPr bwMode="auto">
            <a:xfrm>
              <a:off x="5466781" y="2198437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aphicFrame>
        <p:nvGraphicFramePr>
          <p:cNvPr id="58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03784318"/>
              </p:ext>
            </p:extLst>
          </p:nvPr>
        </p:nvGraphicFramePr>
        <p:xfrm>
          <a:off x="725296" y="678150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9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082242604"/>
              </p:ext>
            </p:extLst>
          </p:nvPr>
        </p:nvGraphicFramePr>
        <p:xfrm>
          <a:off x="5457987" y="678150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0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94751507"/>
              </p:ext>
            </p:extLst>
          </p:nvPr>
        </p:nvGraphicFramePr>
        <p:xfrm>
          <a:off x="725296" y="3741469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1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148848307"/>
              </p:ext>
            </p:extLst>
          </p:nvPr>
        </p:nvGraphicFramePr>
        <p:xfrm>
          <a:off x="5457987" y="3741469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8104748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342" name="Text Box 206"/>
          <p:cNvSpPr txBox="1">
            <a:spLocks noChangeArrowheads="1"/>
          </p:cNvSpPr>
          <p:nvPr/>
        </p:nvSpPr>
        <p:spPr bwMode="auto">
          <a:xfrm>
            <a:off x="4501925" y="13913"/>
            <a:ext cx="936625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1200" b="1" smtClean="0">
                <a:solidFill>
                  <a:srgbClr val="000000"/>
                </a:solidFill>
              </a:rPr>
              <a:t>Ａ</a:t>
            </a:r>
            <a:r>
              <a:rPr lang="en-US" altLang="ja-JP" sz="1200" b="1" smtClean="0">
                <a:solidFill>
                  <a:srgbClr val="000000"/>
                </a:solidFill>
              </a:rPr>
              <a:t>1</a:t>
            </a:r>
            <a:r>
              <a:rPr lang="ja-JP" altLang="en-US" sz="1200" b="1" smtClean="0">
                <a:solidFill>
                  <a:srgbClr val="000000"/>
                </a:solidFill>
              </a:rPr>
              <a:t>（</a:t>
            </a:r>
            <a:r>
              <a:rPr lang="en-US" altLang="ja-JP" sz="1200" b="1" smtClean="0">
                <a:solidFill>
                  <a:srgbClr val="000000"/>
                </a:solidFill>
              </a:rPr>
              <a:t>24</a:t>
            </a:r>
            <a:r>
              <a:rPr lang="ja-JP" altLang="en-US" sz="1200" b="1" smtClean="0">
                <a:solidFill>
                  <a:srgbClr val="000000"/>
                </a:solidFill>
              </a:rPr>
              <a:t>）</a:t>
            </a:r>
            <a:endParaRPr lang="ja-JP" altLang="en-US" sz="1200" b="1" dirty="0">
              <a:solidFill>
                <a:srgbClr val="000000"/>
              </a:solidFill>
            </a:endParaRPr>
          </a:p>
        </p:txBody>
      </p:sp>
      <p:sp>
        <p:nvSpPr>
          <p:cNvPr id="91565" name="AutoShape 429"/>
          <p:cNvSpPr>
            <a:spLocks noChangeArrowheads="1"/>
          </p:cNvSpPr>
          <p:nvPr/>
        </p:nvSpPr>
        <p:spPr bwMode="auto">
          <a:xfrm rot="5400000">
            <a:off x="9525" y="9525"/>
            <a:ext cx="287338" cy="287338"/>
          </a:xfrm>
          <a:prstGeom prst="rtTriangle">
            <a:avLst/>
          </a:prstGeom>
          <a:solidFill>
            <a:srgbClr val="DDDDDD"/>
          </a:solidFill>
          <a:ln w="9525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6" name="角丸四角形 15"/>
          <p:cNvSpPr/>
          <p:nvPr/>
        </p:nvSpPr>
        <p:spPr bwMode="auto">
          <a:xfrm>
            <a:off x="286869" y="3475694"/>
            <a:ext cx="4594410" cy="2916000"/>
          </a:xfrm>
          <a:prstGeom prst="roundRect">
            <a:avLst>
              <a:gd name="adj" fmla="val 4217"/>
            </a:avLst>
          </a:prstGeom>
          <a:blipFill>
            <a:blip r:embed="rId2" cstate="print"/>
            <a:tile tx="0" ty="0" sx="100000" sy="100000" flip="none" algn="tl"/>
          </a:blipFill>
          <a:ln w="9525" algn="ctr">
            <a:solidFill>
              <a:srgbClr val="DDDDDD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ja-JP" altLang="en-US">
              <a:ea typeface="ＭＳ Ｐゴシック" charset="-128"/>
            </a:endParaRPr>
          </a:p>
        </p:txBody>
      </p:sp>
      <p:grpSp>
        <p:nvGrpSpPr>
          <p:cNvPr id="5" name="グループ化 4"/>
          <p:cNvGrpSpPr/>
          <p:nvPr/>
        </p:nvGrpSpPr>
        <p:grpSpPr>
          <a:xfrm>
            <a:off x="659080" y="4111513"/>
            <a:ext cx="3843763" cy="1294660"/>
            <a:chOff x="730800" y="4111513"/>
            <a:chExt cx="3843763" cy="1294660"/>
          </a:xfrm>
        </p:grpSpPr>
        <p:sp>
          <p:nvSpPr>
            <p:cNvPr id="20" name="AutoShape 4"/>
            <p:cNvSpPr>
              <a:spLocks noChangeArrowheads="1"/>
            </p:cNvSpPr>
            <p:nvPr/>
          </p:nvSpPr>
          <p:spPr bwMode="auto">
            <a:xfrm>
              <a:off x="730800" y="4111513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" name="AutoShape 5"/>
            <p:cNvSpPr>
              <a:spLocks noChangeArrowheads="1"/>
            </p:cNvSpPr>
            <p:nvPr/>
          </p:nvSpPr>
          <p:spPr bwMode="auto">
            <a:xfrm>
              <a:off x="730800" y="4495305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" name="AutoShape 6"/>
            <p:cNvSpPr>
              <a:spLocks noChangeArrowheads="1"/>
            </p:cNvSpPr>
            <p:nvPr/>
          </p:nvSpPr>
          <p:spPr bwMode="auto">
            <a:xfrm>
              <a:off x="734400" y="4876644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" name="AutoShape 7"/>
            <p:cNvSpPr>
              <a:spLocks noChangeArrowheads="1"/>
            </p:cNvSpPr>
            <p:nvPr/>
          </p:nvSpPr>
          <p:spPr bwMode="auto">
            <a:xfrm>
              <a:off x="730800" y="5259556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29" name="角丸四角形 28"/>
          <p:cNvSpPr/>
          <p:nvPr/>
        </p:nvSpPr>
        <p:spPr bwMode="auto">
          <a:xfrm>
            <a:off x="286869" y="414575"/>
            <a:ext cx="4594410" cy="2916000"/>
          </a:xfrm>
          <a:prstGeom prst="roundRect">
            <a:avLst>
              <a:gd name="adj" fmla="val 4217"/>
            </a:avLst>
          </a:prstGeom>
          <a:blipFill>
            <a:blip r:embed="rId2" cstate="print"/>
            <a:tile tx="0" ty="0" sx="100000" sy="100000" flip="none" algn="tl"/>
          </a:blipFill>
          <a:ln w="9525" algn="ctr">
            <a:solidFill>
              <a:srgbClr val="DDDDDD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ja-JP" altLang="en-US">
              <a:ea typeface="ＭＳ Ｐゴシック" charset="-128"/>
            </a:endParaRPr>
          </a:p>
        </p:txBody>
      </p:sp>
      <p:grpSp>
        <p:nvGrpSpPr>
          <p:cNvPr id="2" name="グループ化 1"/>
          <p:cNvGrpSpPr/>
          <p:nvPr/>
        </p:nvGrpSpPr>
        <p:grpSpPr>
          <a:xfrm>
            <a:off x="659080" y="1050394"/>
            <a:ext cx="3843763" cy="1294660"/>
            <a:chOff x="730800" y="1050394"/>
            <a:chExt cx="3843763" cy="1294660"/>
          </a:xfrm>
        </p:grpSpPr>
        <p:sp>
          <p:nvSpPr>
            <p:cNvPr id="31" name="AutoShape 4"/>
            <p:cNvSpPr>
              <a:spLocks noChangeArrowheads="1"/>
            </p:cNvSpPr>
            <p:nvPr/>
          </p:nvSpPr>
          <p:spPr bwMode="auto">
            <a:xfrm>
              <a:off x="730800" y="1050394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" name="AutoShape 5"/>
            <p:cNvSpPr>
              <a:spLocks noChangeArrowheads="1"/>
            </p:cNvSpPr>
            <p:nvPr/>
          </p:nvSpPr>
          <p:spPr bwMode="auto">
            <a:xfrm>
              <a:off x="730800" y="1434186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" name="AutoShape 6"/>
            <p:cNvSpPr>
              <a:spLocks noChangeArrowheads="1"/>
            </p:cNvSpPr>
            <p:nvPr/>
          </p:nvSpPr>
          <p:spPr bwMode="auto">
            <a:xfrm>
              <a:off x="734400" y="1815525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" name="AutoShape 7"/>
            <p:cNvSpPr>
              <a:spLocks noChangeArrowheads="1"/>
            </p:cNvSpPr>
            <p:nvPr/>
          </p:nvSpPr>
          <p:spPr bwMode="auto">
            <a:xfrm>
              <a:off x="730800" y="2198437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39" name="角丸四角形 38"/>
          <p:cNvSpPr/>
          <p:nvPr/>
        </p:nvSpPr>
        <p:spPr bwMode="auto">
          <a:xfrm>
            <a:off x="5020375" y="3475694"/>
            <a:ext cx="4594410" cy="2916000"/>
          </a:xfrm>
          <a:prstGeom prst="roundRect">
            <a:avLst>
              <a:gd name="adj" fmla="val 4217"/>
            </a:avLst>
          </a:prstGeom>
          <a:blipFill>
            <a:blip r:embed="rId2" cstate="print"/>
            <a:tile tx="0" ty="0" sx="100000" sy="100000" flip="none" algn="tl"/>
          </a:blipFill>
          <a:ln w="9525" algn="ctr">
            <a:solidFill>
              <a:srgbClr val="DDDDDD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ja-JP" altLang="en-US">
              <a:ea typeface="ＭＳ Ｐゴシック" charset="-128"/>
            </a:endParaRPr>
          </a:p>
        </p:txBody>
      </p:sp>
      <p:grpSp>
        <p:nvGrpSpPr>
          <p:cNvPr id="6" name="グループ化 5"/>
          <p:cNvGrpSpPr/>
          <p:nvPr/>
        </p:nvGrpSpPr>
        <p:grpSpPr>
          <a:xfrm>
            <a:off x="5395061" y="4111513"/>
            <a:ext cx="3843763" cy="1294660"/>
            <a:chOff x="5466781" y="4111513"/>
            <a:chExt cx="3843763" cy="1294660"/>
          </a:xfrm>
        </p:grpSpPr>
        <p:sp>
          <p:nvSpPr>
            <p:cNvPr id="41" name="AutoShape 4"/>
            <p:cNvSpPr>
              <a:spLocks noChangeArrowheads="1"/>
            </p:cNvSpPr>
            <p:nvPr/>
          </p:nvSpPr>
          <p:spPr bwMode="auto">
            <a:xfrm>
              <a:off x="5466781" y="4111513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" name="AutoShape 5"/>
            <p:cNvSpPr>
              <a:spLocks noChangeArrowheads="1"/>
            </p:cNvSpPr>
            <p:nvPr/>
          </p:nvSpPr>
          <p:spPr bwMode="auto">
            <a:xfrm>
              <a:off x="5466781" y="4495305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" name="AutoShape 6"/>
            <p:cNvSpPr>
              <a:spLocks noChangeArrowheads="1"/>
            </p:cNvSpPr>
            <p:nvPr/>
          </p:nvSpPr>
          <p:spPr bwMode="auto">
            <a:xfrm>
              <a:off x="5470381" y="4876644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" name="AutoShape 7"/>
            <p:cNvSpPr>
              <a:spLocks noChangeArrowheads="1"/>
            </p:cNvSpPr>
            <p:nvPr/>
          </p:nvSpPr>
          <p:spPr bwMode="auto">
            <a:xfrm>
              <a:off x="5466781" y="5259556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49" name="角丸四角形 48"/>
          <p:cNvSpPr/>
          <p:nvPr/>
        </p:nvSpPr>
        <p:spPr bwMode="auto">
          <a:xfrm>
            <a:off x="5020375" y="414575"/>
            <a:ext cx="4594410" cy="2916000"/>
          </a:xfrm>
          <a:prstGeom prst="roundRect">
            <a:avLst>
              <a:gd name="adj" fmla="val 4217"/>
            </a:avLst>
          </a:prstGeom>
          <a:blipFill>
            <a:blip r:embed="rId2" cstate="print"/>
            <a:tile tx="0" ty="0" sx="100000" sy="100000" flip="none" algn="tl"/>
          </a:blipFill>
          <a:ln w="9525" algn="ctr">
            <a:solidFill>
              <a:srgbClr val="DDDDDD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ja-JP" altLang="en-US">
              <a:ea typeface="ＭＳ Ｐゴシック" charset="-128"/>
            </a:endParaRPr>
          </a:p>
        </p:txBody>
      </p:sp>
      <p:grpSp>
        <p:nvGrpSpPr>
          <p:cNvPr id="4" name="グループ化 3"/>
          <p:cNvGrpSpPr/>
          <p:nvPr/>
        </p:nvGrpSpPr>
        <p:grpSpPr>
          <a:xfrm>
            <a:off x="5395061" y="1050394"/>
            <a:ext cx="3843763" cy="1294660"/>
            <a:chOff x="5466781" y="1050394"/>
            <a:chExt cx="3843763" cy="1294660"/>
          </a:xfrm>
        </p:grpSpPr>
        <p:sp>
          <p:nvSpPr>
            <p:cNvPr id="51" name="AutoShape 4"/>
            <p:cNvSpPr>
              <a:spLocks noChangeArrowheads="1"/>
            </p:cNvSpPr>
            <p:nvPr/>
          </p:nvSpPr>
          <p:spPr bwMode="auto">
            <a:xfrm>
              <a:off x="5466781" y="1050394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" name="AutoShape 5"/>
            <p:cNvSpPr>
              <a:spLocks noChangeArrowheads="1"/>
            </p:cNvSpPr>
            <p:nvPr/>
          </p:nvSpPr>
          <p:spPr bwMode="auto">
            <a:xfrm>
              <a:off x="5466781" y="1434186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" name="AutoShape 6"/>
            <p:cNvSpPr>
              <a:spLocks noChangeArrowheads="1"/>
            </p:cNvSpPr>
            <p:nvPr/>
          </p:nvSpPr>
          <p:spPr bwMode="auto">
            <a:xfrm>
              <a:off x="5470381" y="1815525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" name="AutoShape 7"/>
            <p:cNvSpPr>
              <a:spLocks noChangeArrowheads="1"/>
            </p:cNvSpPr>
            <p:nvPr/>
          </p:nvSpPr>
          <p:spPr bwMode="auto">
            <a:xfrm>
              <a:off x="5466781" y="2198437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aphicFrame>
        <p:nvGraphicFramePr>
          <p:cNvPr id="58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046126556"/>
              </p:ext>
            </p:extLst>
          </p:nvPr>
        </p:nvGraphicFramePr>
        <p:xfrm>
          <a:off x="725296" y="678150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9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089692307"/>
              </p:ext>
            </p:extLst>
          </p:nvPr>
        </p:nvGraphicFramePr>
        <p:xfrm>
          <a:off x="5457987" y="678150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0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971922162"/>
              </p:ext>
            </p:extLst>
          </p:nvPr>
        </p:nvGraphicFramePr>
        <p:xfrm>
          <a:off x="725296" y="3741469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1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09753126"/>
              </p:ext>
            </p:extLst>
          </p:nvPr>
        </p:nvGraphicFramePr>
        <p:xfrm>
          <a:off x="5457987" y="3741469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8104748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342" name="Text Box 206"/>
          <p:cNvSpPr txBox="1">
            <a:spLocks noChangeArrowheads="1"/>
          </p:cNvSpPr>
          <p:nvPr/>
        </p:nvSpPr>
        <p:spPr bwMode="auto">
          <a:xfrm>
            <a:off x="4501925" y="13913"/>
            <a:ext cx="936625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1200" b="1" smtClean="0">
                <a:solidFill>
                  <a:srgbClr val="000000"/>
                </a:solidFill>
              </a:rPr>
              <a:t>Ａ</a:t>
            </a:r>
            <a:r>
              <a:rPr lang="en-US" altLang="ja-JP" sz="1200" b="1" smtClean="0">
                <a:solidFill>
                  <a:srgbClr val="000000"/>
                </a:solidFill>
              </a:rPr>
              <a:t>1</a:t>
            </a:r>
            <a:r>
              <a:rPr lang="ja-JP" altLang="en-US" sz="1200" b="1" smtClean="0">
                <a:solidFill>
                  <a:srgbClr val="000000"/>
                </a:solidFill>
              </a:rPr>
              <a:t>（</a:t>
            </a:r>
            <a:r>
              <a:rPr lang="en-US" altLang="ja-JP" sz="1200" b="1" smtClean="0">
                <a:solidFill>
                  <a:srgbClr val="000000"/>
                </a:solidFill>
              </a:rPr>
              <a:t>24</a:t>
            </a:r>
            <a:r>
              <a:rPr lang="ja-JP" altLang="en-US" sz="1200" b="1" smtClean="0">
                <a:solidFill>
                  <a:srgbClr val="000000"/>
                </a:solidFill>
              </a:rPr>
              <a:t>）</a:t>
            </a:r>
            <a:endParaRPr lang="ja-JP" altLang="en-US" sz="1200" b="1" dirty="0">
              <a:solidFill>
                <a:srgbClr val="000000"/>
              </a:solidFill>
            </a:endParaRPr>
          </a:p>
        </p:txBody>
      </p:sp>
      <p:sp>
        <p:nvSpPr>
          <p:cNvPr id="91565" name="AutoShape 429"/>
          <p:cNvSpPr>
            <a:spLocks noChangeArrowheads="1"/>
          </p:cNvSpPr>
          <p:nvPr/>
        </p:nvSpPr>
        <p:spPr bwMode="auto">
          <a:xfrm rot="5400000">
            <a:off x="9525" y="9525"/>
            <a:ext cx="287338" cy="287338"/>
          </a:xfrm>
          <a:prstGeom prst="rtTriangle">
            <a:avLst/>
          </a:prstGeom>
          <a:solidFill>
            <a:srgbClr val="DDDDDD"/>
          </a:solidFill>
          <a:ln w="9525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6" name="角丸四角形 15"/>
          <p:cNvSpPr/>
          <p:nvPr/>
        </p:nvSpPr>
        <p:spPr bwMode="auto">
          <a:xfrm>
            <a:off x="286869" y="3475694"/>
            <a:ext cx="4594410" cy="2916000"/>
          </a:xfrm>
          <a:prstGeom prst="roundRect">
            <a:avLst>
              <a:gd name="adj" fmla="val 4217"/>
            </a:avLst>
          </a:prstGeom>
          <a:blipFill>
            <a:blip r:embed="rId2" cstate="print"/>
            <a:tile tx="0" ty="0" sx="100000" sy="100000" flip="none" algn="tl"/>
          </a:blip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5" name="グループ化 4"/>
          <p:cNvGrpSpPr/>
          <p:nvPr/>
        </p:nvGrpSpPr>
        <p:grpSpPr>
          <a:xfrm>
            <a:off x="659080" y="4111513"/>
            <a:ext cx="3843763" cy="1294660"/>
            <a:chOff x="730800" y="4111513"/>
            <a:chExt cx="3843763" cy="1294660"/>
          </a:xfrm>
        </p:grpSpPr>
        <p:sp>
          <p:nvSpPr>
            <p:cNvPr id="20" name="AutoShape 4"/>
            <p:cNvSpPr>
              <a:spLocks noChangeArrowheads="1"/>
            </p:cNvSpPr>
            <p:nvPr/>
          </p:nvSpPr>
          <p:spPr bwMode="auto">
            <a:xfrm>
              <a:off x="730800" y="4111513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" name="AutoShape 5"/>
            <p:cNvSpPr>
              <a:spLocks noChangeArrowheads="1"/>
            </p:cNvSpPr>
            <p:nvPr/>
          </p:nvSpPr>
          <p:spPr bwMode="auto">
            <a:xfrm>
              <a:off x="730800" y="4495305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" name="AutoShape 6"/>
            <p:cNvSpPr>
              <a:spLocks noChangeArrowheads="1"/>
            </p:cNvSpPr>
            <p:nvPr/>
          </p:nvSpPr>
          <p:spPr bwMode="auto">
            <a:xfrm>
              <a:off x="734400" y="4876644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" name="AutoShape 7"/>
            <p:cNvSpPr>
              <a:spLocks noChangeArrowheads="1"/>
            </p:cNvSpPr>
            <p:nvPr/>
          </p:nvSpPr>
          <p:spPr bwMode="auto">
            <a:xfrm>
              <a:off x="730800" y="5259556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29" name="角丸四角形 28"/>
          <p:cNvSpPr/>
          <p:nvPr/>
        </p:nvSpPr>
        <p:spPr bwMode="auto">
          <a:xfrm>
            <a:off x="286869" y="414575"/>
            <a:ext cx="4594410" cy="2916000"/>
          </a:xfrm>
          <a:prstGeom prst="roundRect">
            <a:avLst>
              <a:gd name="adj" fmla="val 4217"/>
            </a:avLst>
          </a:prstGeom>
          <a:blipFill>
            <a:blip r:embed="rId2" cstate="print"/>
            <a:tile tx="0" ty="0" sx="100000" sy="100000" flip="none" algn="tl"/>
          </a:blip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2" name="グループ化 1"/>
          <p:cNvGrpSpPr/>
          <p:nvPr/>
        </p:nvGrpSpPr>
        <p:grpSpPr>
          <a:xfrm>
            <a:off x="659080" y="1050394"/>
            <a:ext cx="3843763" cy="1294660"/>
            <a:chOff x="730800" y="1050394"/>
            <a:chExt cx="3843763" cy="1294660"/>
          </a:xfrm>
        </p:grpSpPr>
        <p:sp>
          <p:nvSpPr>
            <p:cNvPr id="31" name="AutoShape 4"/>
            <p:cNvSpPr>
              <a:spLocks noChangeArrowheads="1"/>
            </p:cNvSpPr>
            <p:nvPr/>
          </p:nvSpPr>
          <p:spPr bwMode="auto">
            <a:xfrm>
              <a:off x="730800" y="1050394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" name="AutoShape 5"/>
            <p:cNvSpPr>
              <a:spLocks noChangeArrowheads="1"/>
            </p:cNvSpPr>
            <p:nvPr/>
          </p:nvSpPr>
          <p:spPr bwMode="auto">
            <a:xfrm>
              <a:off x="730800" y="1434186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" name="AutoShape 6"/>
            <p:cNvSpPr>
              <a:spLocks noChangeArrowheads="1"/>
            </p:cNvSpPr>
            <p:nvPr/>
          </p:nvSpPr>
          <p:spPr bwMode="auto">
            <a:xfrm>
              <a:off x="734400" y="1815525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" name="AutoShape 7"/>
            <p:cNvSpPr>
              <a:spLocks noChangeArrowheads="1"/>
            </p:cNvSpPr>
            <p:nvPr/>
          </p:nvSpPr>
          <p:spPr bwMode="auto">
            <a:xfrm>
              <a:off x="730800" y="2198437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39" name="角丸四角形 38"/>
          <p:cNvSpPr/>
          <p:nvPr/>
        </p:nvSpPr>
        <p:spPr bwMode="auto">
          <a:xfrm>
            <a:off x="5020375" y="3475694"/>
            <a:ext cx="4594410" cy="2916000"/>
          </a:xfrm>
          <a:prstGeom prst="roundRect">
            <a:avLst>
              <a:gd name="adj" fmla="val 4217"/>
            </a:avLst>
          </a:prstGeom>
          <a:blipFill>
            <a:blip r:embed="rId2" cstate="print"/>
            <a:tile tx="0" ty="0" sx="100000" sy="100000" flip="none" algn="tl"/>
          </a:blip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6" name="グループ化 5"/>
          <p:cNvGrpSpPr/>
          <p:nvPr/>
        </p:nvGrpSpPr>
        <p:grpSpPr>
          <a:xfrm>
            <a:off x="5395061" y="4111513"/>
            <a:ext cx="3843763" cy="1294660"/>
            <a:chOff x="5466781" y="4111513"/>
            <a:chExt cx="3843763" cy="1294660"/>
          </a:xfrm>
        </p:grpSpPr>
        <p:sp>
          <p:nvSpPr>
            <p:cNvPr id="41" name="AutoShape 4"/>
            <p:cNvSpPr>
              <a:spLocks noChangeArrowheads="1"/>
            </p:cNvSpPr>
            <p:nvPr/>
          </p:nvSpPr>
          <p:spPr bwMode="auto">
            <a:xfrm>
              <a:off x="5466781" y="4111513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" name="AutoShape 5"/>
            <p:cNvSpPr>
              <a:spLocks noChangeArrowheads="1"/>
            </p:cNvSpPr>
            <p:nvPr/>
          </p:nvSpPr>
          <p:spPr bwMode="auto">
            <a:xfrm>
              <a:off x="5466781" y="4495305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" name="AutoShape 6"/>
            <p:cNvSpPr>
              <a:spLocks noChangeArrowheads="1"/>
            </p:cNvSpPr>
            <p:nvPr/>
          </p:nvSpPr>
          <p:spPr bwMode="auto">
            <a:xfrm>
              <a:off x="5470381" y="4876644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" name="AutoShape 7"/>
            <p:cNvSpPr>
              <a:spLocks noChangeArrowheads="1"/>
            </p:cNvSpPr>
            <p:nvPr/>
          </p:nvSpPr>
          <p:spPr bwMode="auto">
            <a:xfrm>
              <a:off x="5466781" y="5259556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49" name="角丸四角形 48"/>
          <p:cNvSpPr/>
          <p:nvPr/>
        </p:nvSpPr>
        <p:spPr bwMode="auto">
          <a:xfrm>
            <a:off x="5020375" y="414575"/>
            <a:ext cx="4594410" cy="2916000"/>
          </a:xfrm>
          <a:prstGeom prst="roundRect">
            <a:avLst>
              <a:gd name="adj" fmla="val 4217"/>
            </a:avLst>
          </a:prstGeom>
          <a:blipFill>
            <a:blip r:embed="rId2" cstate="print"/>
            <a:tile tx="0" ty="0" sx="100000" sy="100000" flip="none" algn="tl"/>
          </a:blip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4" name="グループ化 3"/>
          <p:cNvGrpSpPr/>
          <p:nvPr/>
        </p:nvGrpSpPr>
        <p:grpSpPr>
          <a:xfrm>
            <a:off x="5395061" y="1050394"/>
            <a:ext cx="3843763" cy="1294660"/>
            <a:chOff x="5466781" y="1050394"/>
            <a:chExt cx="3843763" cy="1294660"/>
          </a:xfrm>
        </p:grpSpPr>
        <p:sp>
          <p:nvSpPr>
            <p:cNvPr id="51" name="AutoShape 4"/>
            <p:cNvSpPr>
              <a:spLocks noChangeArrowheads="1"/>
            </p:cNvSpPr>
            <p:nvPr/>
          </p:nvSpPr>
          <p:spPr bwMode="auto">
            <a:xfrm>
              <a:off x="5466781" y="1050394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" name="AutoShape 5"/>
            <p:cNvSpPr>
              <a:spLocks noChangeArrowheads="1"/>
            </p:cNvSpPr>
            <p:nvPr/>
          </p:nvSpPr>
          <p:spPr bwMode="auto">
            <a:xfrm>
              <a:off x="5466781" y="1434186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" name="AutoShape 6"/>
            <p:cNvSpPr>
              <a:spLocks noChangeArrowheads="1"/>
            </p:cNvSpPr>
            <p:nvPr/>
          </p:nvSpPr>
          <p:spPr bwMode="auto">
            <a:xfrm>
              <a:off x="5470381" y="1815525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" name="AutoShape 7"/>
            <p:cNvSpPr>
              <a:spLocks noChangeArrowheads="1"/>
            </p:cNvSpPr>
            <p:nvPr/>
          </p:nvSpPr>
          <p:spPr bwMode="auto">
            <a:xfrm>
              <a:off x="5466781" y="2198437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aphicFrame>
        <p:nvGraphicFramePr>
          <p:cNvPr id="58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058441540"/>
              </p:ext>
            </p:extLst>
          </p:nvPr>
        </p:nvGraphicFramePr>
        <p:xfrm>
          <a:off x="725296" y="678150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9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735218932"/>
              </p:ext>
            </p:extLst>
          </p:nvPr>
        </p:nvGraphicFramePr>
        <p:xfrm>
          <a:off x="5457987" y="678150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0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808616282"/>
              </p:ext>
            </p:extLst>
          </p:nvPr>
        </p:nvGraphicFramePr>
        <p:xfrm>
          <a:off x="725296" y="3741469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1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035758549"/>
              </p:ext>
            </p:extLst>
          </p:nvPr>
        </p:nvGraphicFramePr>
        <p:xfrm>
          <a:off x="5457987" y="3741469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19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24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810474891"/>
      </p:ext>
    </p:extLst>
  </p:cSld>
  <p:clrMapOvr>
    <a:masterClrMapping/>
  </p:clrMapOvr>
</p:sld>
</file>

<file path=ppt/theme/theme1.xml><?xml version="1.0" encoding="utf-8"?>
<a:theme xmlns:a="http://schemas.openxmlformats.org/drawingml/2006/main" name="1_示名条（オレンジ)">
  <a:themeElements>
    <a:clrScheme name="示名条（オレンジ)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示名条（オレンジ)">
      <a:majorFont>
        <a:latin typeface="Tahoma"/>
        <a:ea typeface="ＭＳ Ｐゴシック"/>
        <a:cs typeface=""/>
      </a:majorFont>
      <a:minorFont>
        <a:latin typeface="Tahom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ＭＳ Ｐゴシック" pitchFamily="50" charset="-128"/>
          </a:defRPr>
        </a:defPPr>
      </a:lstStyle>
    </a:lnDef>
  </a:objectDefaults>
  <a:extraClrSchemeLst>
    <a:extraClrScheme>
      <a:clrScheme name="示名条（オレンジ)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示名条（オレンジ)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示名条（オレンジ)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示名条（オレンジ)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示名条（オレンジ)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示名条（オレンジ)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示名条（オレンジ)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1410</Words>
  <Application>Microsoft Office PowerPoint</Application>
  <PresentationFormat>A4 210 x 297 mm</PresentationFormat>
  <Paragraphs>970</Paragraphs>
  <Slides>10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1" baseType="lpstr">
      <vt:lpstr>1_示名条（オレンジ)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2015-11-05T01:45:40Z</dcterms:created>
  <dcterms:modified xsi:type="dcterms:W3CDTF">2015-12-22T05:59:51Z</dcterms:modified>
</cp:coreProperties>
</file>