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notesMasterIdLst>
    <p:notesMasterId r:id="rId5"/>
  </p:notesMasterIdLst>
  <p:handoutMasterIdLst>
    <p:handoutMasterId r:id="rId6"/>
  </p:handoutMasterIdLst>
  <p:sldIdLst>
    <p:sldId id="305" r:id="rId2"/>
    <p:sldId id="304" r:id="rId3"/>
    <p:sldId id="303" r:id="rId4"/>
  </p:sldIdLst>
  <p:sldSz cx="9906000" cy="6858000" type="A4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A5A5"/>
    <a:srgbClr val="FFE5E5"/>
    <a:srgbClr val="EAEAEA"/>
    <a:srgbClr val="DDDDDD"/>
    <a:srgbClr val="C0C0C0"/>
    <a:srgbClr val="CCFFCC"/>
    <a:srgbClr val="66FF99"/>
    <a:srgbClr val="008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753" autoAdjust="0"/>
    <p:restoredTop sz="94660"/>
  </p:normalViewPr>
  <p:slideViewPr>
    <p:cSldViewPr showGuides="1">
      <p:cViewPr varScale="1">
        <p:scale>
          <a:sx n="82" d="100"/>
          <a:sy n="82" d="100"/>
        </p:scale>
        <p:origin x="-1476" y="-90"/>
      </p:cViewPr>
      <p:guideLst>
        <p:guide orient="horz" pos="2312"/>
        <p:guide orient="horz" pos="2047"/>
        <p:guide orient="horz" pos="147"/>
        <p:guide orient="horz" pos="4219"/>
        <p:guide pos="3305"/>
        <p:guide pos="120"/>
        <p:guide pos="2969"/>
        <p:guide pos="2726"/>
        <p:guide pos="274"/>
        <p:guide pos="615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5014" cy="527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285" tIns="45144" rIns="90285" bIns="45144" numCol="1" anchor="t" anchorCtr="0" compatLnSpc="1">
            <a:prstTxWarp prst="textNoShape">
              <a:avLst/>
            </a:prstTxWarp>
          </a:bodyPr>
          <a:lstStyle>
            <a:lvl1pPr defTabSz="901749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602" y="0"/>
            <a:ext cx="2861167" cy="527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285" tIns="45144" rIns="90285" bIns="45144" numCol="1" anchor="t" anchorCtr="0" compatLnSpc="1">
            <a:prstTxWarp prst="textNoShape">
              <a:avLst/>
            </a:prstTxWarp>
          </a:bodyPr>
          <a:lstStyle>
            <a:lvl1pPr algn="r" defTabSz="901749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3076"/>
            <a:ext cx="2935014" cy="527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285" tIns="45144" rIns="90285" bIns="45144" numCol="1" anchor="b" anchorCtr="0" compatLnSpc="1">
            <a:prstTxWarp prst="textNoShape">
              <a:avLst/>
            </a:prstTxWarp>
          </a:bodyPr>
          <a:lstStyle>
            <a:lvl1pPr defTabSz="901749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602" y="9373076"/>
            <a:ext cx="2861167" cy="527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285" tIns="45144" rIns="90285" bIns="45144" numCol="1" anchor="b" anchorCtr="0" compatLnSpc="1">
            <a:prstTxWarp prst="textNoShape">
              <a:avLst/>
            </a:prstTxWarp>
          </a:bodyPr>
          <a:lstStyle>
            <a:lvl1pPr algn="r" defTabSz="901749">
              <a:defRPr sz="1200" smtClean="0"/>
            </a:lvl1pPr>
          </a:lstStyle>
          <a:p>
            <a:pPr>
              <a:defRPr/>
            </a:pPr>
            <a:fld id="{31742275-656B-4661-BA0A-EF9A302D945D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xmlns="" val="4082292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302" cy="49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0" tIns="45705" rIns="91410" bIns="45705" numCol="1" anchor="t" anchorCtr="0" compatLnSpc="1">
            <a:prstTxWarp prst="textNoShape">
              <a:avLst/>
            </a:prstTxWarp>
          </a:bodyPr>
          <a:lstStyle>
            <a:lvl1pPr defTabSz="914338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891" y="0"/>
            <a:ext cx="2919302" cy="49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0" tIns="45705" rIns="91410" bIns="45705" numCol="1" anchor="t" anchorCtr="0" compatLnSpc="1">
            <a:prstTxWarp prst="textNoShape">
              <a:avLst/>
            </a:prstTxWarp>
          </a:bodyPr>
          <a:lstStyle>
            <a:lvl1pPr algn="r" defTabSz="914338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98500" y="741363"/>
            <a:ext cx="5340350" cy="3698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2478" y="4686538"/>
            <a:ext cx="5390810" cy="4439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0" tIns="45705" rIns="91410" bIns="457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502"/>
            <a:ext cx="2919302" cy="493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0" tIns="45705" rIns="91410" bIns="45705" numCol="1" anchor="b" anchorCtr="0" compatLnSpc="1">
            <a:prstTxWarp prst="textNoShape">
              <a:avLst/>
            </a:prstTxWarp>
          </a:bodyPr>
          <a:lstStyle>
            <a:lvl1pPr defTabSz="914338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891" y="9371502"/>
            <a:ext cx="2919302" cy="493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0" tIns="45705" rIns="91410" bIns="45705" numCol="1" anchor="b" anchorCtr="0" compatLnSpc="1">
            <a:prstTxWarp prst="textNoShape">
              <a:avLst/>
            </a:prstTxWarp>
          </a:bodyPr>
          <a:lstStyle>
            <a:lvl1pPr algn="r" defTabSz="914338">
              <a:defRPr sz="1200" smtClean="0"/>
            </a:lvl1pPr>
          </a:lstStyle>
          <a:p>
            <a:pPr>
              <a:defRPr/>
            </a:pPr>
            <a:fld id="{AD5C2DFF-8BA9-4305-8B7F-3EC8A547AC0E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xmlns="" val="40945634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0" y="685800"/>
            <a:ext cx="9759950" cy="1052513"/>
            <a:chOff x="0" y="1536"/>
            <a:chExt cx="5675" cy="663"/>
          </a:xfrm>
        </p:grpSpPr>
        <p:grpSp>
          <p:nvGrpSpPr>
            <p:cNvPr id="1536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536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36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36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536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36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536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1537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1537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5372" name="Rectangle 12"/>
          <p:cNvSpPr>
            <a:spLocks noGrp="1" noChangeArrowheads="1"/>
          </p:cNvSpPr>
          <p:nvPr>
            <p:ph type="ctrTitle"/>
          </p:nvPr>
        </p:nvSpPr>
        <p:spPr bwMode="auto">
          <a:xfrm>
            <a:off x="1073150" y="76200"/>
            <a:ext cx="84201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lvl="0"/>
            <a:r>
              <a:rPr lang="ja-JP" altLang="en-US" noProof="0" smtClean="0"/>
              <a:t>マスタ タイトルの書式設定</a:t>
            </a:r>
          </a:p>
        </p:txBody>
      </p:sp>
      <p:sp>
        <p:nvSpPr>
          <p:cNvPr id="15373" name="Rectangle 1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485900" y="3886200"/>
            <a:ext cx="69342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ja-JP" altLang="en-US" noProof="0" smtClean="0"/>
              <a:t>マスタ サブタイトルの書式設定</a:t>
            </a:r>
          </a:p>
        </p:txBody>
      </p:sp>
      <p:sp>
        <p:nvSpPr>
          <p:cNvPr id="15374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3150" y="6248400"/>
            <a:ext cx="206375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 altLang="ja-JP">
              <a:solidFill>
                <a:srgbClr val="1C1C1C"/>
              </a:solidFill>
            </a:endParaRPr>
          </a:p>
        </p:txBody>
      </p:sp>
      <p:sp>
        <p:nvSpPr>
          <p:cNvPr id="15375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14750" y="6248400"/>
            <a:ext cx="31369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solidFill>
                  <a:schemeClr val="bg2"/>
                </a:solidFill>
                <a:latin typeface="+mn-lt"/>
              </a:defRPr>
            </a:lvl1pPr>
          </a:lstStyle>
          <a:p>
            <a:endParaRPr lang="en-US" altLang="ja-JP">
              <a:solidFill>
                <a:srgbClr val="1C1C1C"/>
              </a:solidFill>
            </a:endParaRPr>
          </a:p>
        </p:txBody>
      </p:sp>
      <p:sp>
        <p:nvSpPr>
          <p:cNvPr id="15376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29500" y="6248400"/>
            <a:ext cx="206375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bg2"/>
                </a:solidFill>
                <a:latin typeface="+mn-lt"/>
              </a:defRPr>
            </a:lvl1pPr>
          </a:lstStyle>
          <a:p>
            <a:fld id="{A619DE7D-6313-4B6C-B02A-BC4C0889A122}" type="slidenum">
              <a:rPr lang="en-US" altLang="ja-JP">
                <a:solidFill>
                  <a:srgbClr val="1C1C1C"/>
                </a:solidFill>
              </a:rPr>
              <a:pPr/>
              <a:t>&lt;#&gt;</a:t>
            </a:fld>
            <a:endParaRPr lang="en-US" altLang="ja-JP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5465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381288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847307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178427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xmlns="" val="3717537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854931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151038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490868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660865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xmlns="" val="1482593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xmlns="" val="4266692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14" name="Text Box 78"/>
          <p:cNvSpPr txBox="1">
            <a:spLocks noChangeArrowheads="1"/>
          </p:cNvSpPr>
          <p:nvPr/>
        </p:nvSpPr>
        <p:spPr bwMode="auto">
          <a:xfrm>
            <a:off x="890588" y="-55563"/>
            <a:ext cx="184150" cy="457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5014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8504" y="1251204"/>
            <a:ext cx="8925569" cy="4986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4129"/>
          <p:cNvSpPr txBox="1">
            <a:spLocks noChangeArrowheads="1"/>
          </p:cNvSpPr>
          <p:nvPr/>
        </p:nvSpPr>
        <p:spPr bwMode="auto">
          <a:xfrm>
            <a:off x="992560" y="476672"/>
            <a:ext cx="813690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ja-JP" altLang="en-US" sz="1600" b="1" dirty="0" smtClean="0"/>
              <a:t>印刷上の注意（ＰｏｗｅｒＰｏｉｎｔ</a:t>
            </a:r>
            <a:r>
              <a:rPr lang="en-US" altLang="ja-JP" sz="1600" b="1" dirty="0"/>
              <a:t>2010 </a:t>
            </a:r>
            <a:r>
              <a:rPr lang="ja-JP" altLang="en-US" sz="1600" b="1" dirty="0" smtClean="0"/>
              <a:t>）</a:t>
            </a:r>
            <a:endParaRPr lang="ja-JP" altLang="en-US" sz="1600" b="1" dirty="0"/>
          </a:p>
        </p:txBody>
      </p:sp>
      <p:sp>
        <p:nvSpPr>
          <p:cNvPr id="10" name="角丸四角形 9"/>
          <p:cNvSpPr/>
          <p:nvPr/>
        </p:nvSpPr>
        <p:spPr bwMode="auto">
          <a:xfrm>
            <a:off x="433859" y="3364002"/>
            <a:ext cx="1261591" cy="380628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1" name="角丸四角形 10"/>
          <p:cNvSpPr/>
          <p:nvPr/>
        </p:nvSpPr>
        <p:spPr bwMode="auto">
          <a:xfrm>
            <a:off x="414860" y="1340768"/>
            <a:ext cx="642416" cy="380628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88504" y="874861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>
                <a:solidFill>
                  <a:srgbClr val="FF0000"/>
                </a:solidFill>
              </a:rPr>
              <a:t>①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088951" y="2930912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>
                <a:solidFill>
                  <a:srgbClr val="FF0000"/>
                </a:solidFill>
              </a:rPr>
              <a:t>②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2" name="Text Box 4129"/>
          <p:cNvSpPr txBox="1">
            <a:spLocks noChangeArrowheads="1"/>
          </p:cNvSpPr>
          <p:nvPr/>
        </p:nvSpPr>
        <p:spPr bwMode="auto">
          <a:xfrm>
            <a:off x="992560" y="847745"/>
            <a:ext cx="813690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ja-JP" altLang="en-US" sz="1200" b="1" smtClean="0"/>
              <a:t>★</a:t>
            </a:r>
            <a:r>
              <a:rPr lang="ja-JP" altLang="en-US" sz="1200" b="1" dirty="0" smtClean="0"/>
              <a:t>プリンタの用紙</a:t>
            </a:r>
            <a:r>
              <a:rPr lang="ja-JP" altLang="en-US" sz="1200" b="1" smtClean="0"/>
              <a:t>種類で</a:t>
            </a:r>
            <a:r>
              <a:rPr lang="ja-JP" altLang="en-US" sz="1200" b="1" smtClean="0">
                <a:solidFill>
                  <a:srgbClr val="0000FF"/>
                </a:solidFill>
              </a:rPr>
              <a:t>普通紙で文字がかすれる場合は「厚紙１」ｅｔｃを選択</a:t>
            </a:r>
            <a:r>
              <a:rPr lang="ja-JP" altLang="en-US" sz="1200" b="1" smtClean="0"/>
              <a:t>し</a:t>
            </a:r>
            <a:r>
              <a:rPr lang="ja-JP" altLang="en-US" sz="1200" b="1"/>
              <a:t>て</a:t>
            </a:r>
            <a:r>
              <a:rPr lang="ja-JP" altLang="en-US" sz="1200" b="1" smtClean="0"/>
              <a:t>ください。給紙</a:t>
            </a:r>
            <a:r>
              <a:rPr lang="ja-JP" altLang="en-US" sz="1200" b="1" dirty="0" smtClean="0"/>
              <a:t>方法は</a:t>
            </a:r>
            <a:r>
              <a:rPr lang="ja-JP" altLang="en-US" sz="1200" b="1" dirty="0" smtClean="0">
                <a:solidFill>
                  <a:srgbClr val="0000FF"/>
                </a:solidFill>
              </a:rPr>
              <a:t>手差しで１枚づつ挿入</a:t>
            </a:r>
            <a:r>
              <a:rPr lang="ja-JP" altLang="en-US" sz="1200" b="1" dirty="0" smtClean="0"/>
              <a:t>して印刷をお願いします。</a:t>
            </a:r>
            <a:endParaRPr lang="ja-JP" altLang="en-US" sz="1200" b="1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3737" y="3329284"/>
            <a:ext cx="2164687" cy="2270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角丸四角形 8"/>
          <p:cNvSpPr/>
          <p:nvPr/>
        </p:nvSpPr>
        <p:spPr bwMode="auto">
          <a:xfrm>
            <a:off x="1795819" y="3539102"/>
            <a:ext cx="2203673" cy="2591138"/>
          </a:xfrm>
          <a:prstGeom prst="roundRect">
            <a:avLst>
              <a:gd name="adj" fmla="val 4931"/>
            </a:avLst>
          </a:prstGeom>
          <a:noFill/>
          <a:ln w="28575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537615" y="3097092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>
                <a:solidFill>
                  <a:srgbClr val="FF0000"/>
                </a:solidFill>
              </a:rPr>
              <a:t>③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5" name="角丸四角形 14"/>
          <p:cNvSpPr/>
          <p:nvPr/>
        </p:nvSpPr>
        <p:spPr bwMode="auto">
          <a:xfrm>
            <a:off x="1837034" y="4581128"/>
            <a:ext cx="2106893" cy="443857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9792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8504" y="561010"/>
            <a:ext cx="8925569" cy="4986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Box 4129"/>
          <p:cNvSpPr txBox="1">
            <a:spLocks noChangeArrowheads="1"/>
          </p:cNvSpPr>
          <p:nvPr/>
        </p:nvSpPr>
        <p:spPr bwMode="auto">
          <a:xfrm>
            <a:off x="1226857" y="215450"/>
            <a:ext cx="360256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ja-JP" altLang="en-US" sz="1400" b="1" dirty="0" smtClean="0">
                <a:solidFill>
                  <a:srgbClr val="0000FF"/>
                </a:solidFill>
              </a:rPr>
              <a:t>用紙に合わせて拡大／縮小のチェックを外す</a:t>
            </a:r>
            <a:endParaRPr lang="ja-JP" altLang="en-US" sz="1400" b="1" dirty="0">
              <a:solidFill>
                <a:srgbClr val="0000FF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9790" y="3365320"/>
            <a:ext cx="2994395" cy="2847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角丸四角形 15"/>
          <p:cNvSpPr/>
          <p:nvPr/>
        </p:nvSpPr>
        <p:spPr bwMode="auto">
          <a:xfrm>
            <a:off x="1717154" y="5625705"/>
            <a:ext cx="3234134" cy="288032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229891" y="5553786"/>
            <a:ext cx="5909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>
                <a:solidFill>
                  <a:srgbClr val="FF0000"/>
                </a:solidFill>
              </a:rPr>
              <a:t>④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7" name="Text Box 4129"/>
          <p:cNvSpPr txBox="1">
            <a:spLocks noChangeArrowheads="1"/>
          </p:cNvSpPr>
          <p:nvPr/>
        </p:nvSpPr>
        <p:spPr bwMode="auto">
          <a:xfrm>
            <a:off x="5097016" y="5534845"/>
            <a:ext cx="360256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ja-JP" altLang="en-US" sz="2800" b="1" smtClean="0">
                <a:solidFill>
                  <a:srgbClr val="FF0000"/>
                </a:solidFill>
              </a:rPr>
              <a:t>重 要</a:t>
            </a:r>
            <a:endParaRPr lang="ja-JP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6048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129"/>
          <p:cNvSpPr txBox="1">
            <a:spLocks noChangeArrowheads="1"/>
          </p:cNvSpPr>
          <p:nvPr/>
        </p:nvSpPr>
        <p:spPr bwMode="auto">
          <a:xfrm>
            <a:off x="1280592" y="744959"/>
            <a:ext cx="648072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ja-JP" altLang="en-US" sz="1400" b="1" dirty="0" smtClean="0"/>
              <a:t>印刷の調整　　　　</a:t>
            </a:r>
            <a:r>
              <a:rPr lang="ja-JP" altLang="ja-JP" sz="1400" b="1" dirty="0" smtClean="0">
                <a:solidFill>
                  <a:srgbClr val="0000FF"/>
                </a:solidFill>
              </a:rPr>
              <a:t>示名</a:t>
            </a:r>
            <a:r>
              <a:rPr lang="ja-JP" altLang="ja-JP" sz="1400" b="1" dirty="0">
                <a:solidFill>
                  <a:srgbClr val="0000FF"/>
                </a:solidFill>
              </a:rPr>
              <a:t>条全体を選択し、ＣＴＲＬ＋方向キーで調整</a:t>
            </a:r>
            <a:r>
              <a:rPr lang="ja-JP" altLang="ja-JP" sz="1400" b="1" dirty="0" smtClean="0">
                <a:solidFill>
                  <a:srgbClr val="0000FF"/>
                </a:solidFill>
              </a:rPr>
              <a:t>する</a:t>
            </a:r>
            <a:endParaRPr lang="ja-JP" altLang="ja-JP" sz="1400" dirty="0">
              <a:solidFill>
                <a:srgbClr val="0000FF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4528" y="1214754"/>
            <a:ext cx="8496944" cy="5310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角丸四角形 1"/>
          <p:cNvSpPr/>
          <p:nvPr/>
        </p:nvSpPr>
        <p:spPr bwMode="auto">
          <a:xfrm>
            <a:off x="2792760" y="2132856"/>
            <a:ext cx="5472608" cy="3888432"/>
          </a:xfrm>
          <a:prstGeom prst="roundRect">
            <a:avLst>
              <a:gd name="adj" fmla="val 990"/>
            </a:avLst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5" name="Text Box 4129"/>
          <p:cNvSpPr txBox="1">
            <a:spLocks noChangeArrowheads="1"/>
          </p:cNvSpPr>
          <p:nvPr/>
        </p:nvSpPr>
        <p:spPr bwMode="auto">
          <a:xfrm>
            <a:off x="1280592" y="430111"/>
            <a:ext cx="648072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ja-JP" altLang="en-US" sz="1400" b="1" dirty="0" smtClean="0"/>
              <a:t>入力方法　　　　　</a:t>
            </a:r>
            <a:r>
              <a:rPr lang="ja-JP" altLang="en-US" sz="1400" b="1"/>
              <a:t> </a:t>
            </a:r>
            <a:r>
              <a:rPr lang="ja-JP" altLang="en-US" sz="1400" b="1" smtClean="0"/>
              <a:t> </a:t>
            </a:r>
            <a:r>
              <a:rPr lang="ja-JP" altLang="en-US" sz="1400" b="1" smtClean="0">
                <a:solidFill>
                  <a:srgbClr val="0000FF"/>
                </a:solidFill>
              </a:rPr>
              <a:t>ＧＸ・ＮＸ</a:t>
            </a:r>
            <a:r>
              <a:rPr lang="ja-JP" altLang="en-US" sz="1400" b="1" dirty="0" smtClean="0">
                <a:solidFill>
                  <a:srgbClr val="0000FF"/>
                </a:solidFill>
              </a:rPr>
              <a:t>と同じです</a:t>
            </a:r>
            <a:endParaRPr lang="ja-JP" altLang="ja-JP" sz="1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5598373"/>
      </p:ext>
    </p:extLst>
  </p:cSld>
  <p:clrMapOvr>
    <a:masterClrMapping/>
  </p:clrMapOvr>
</p:sld>
</file>

<file path=ppt/theme/theme1.xml><?xml version="1.0" encoding="utf-8"?>
<a:theme xmlns:a="http://schemas.openxmlformats.org/drawingml/2006/main" name="1_示名条（オレンジ)">
  <a:themeElements>
    <a:clrScheme name="示名条（オレンジ)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示名条（オレンジ)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lnDef>
  </a:objectDefaults>
  <a:extraClrSchemeLst>
    <a:extraClrScheme>
      <a:clrScheme name="示名条（オレンジ)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示名条（オレンジ)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示名条（オレンジ)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示名条（オレンジ)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示名条（オレンジ)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示名条（オレンジ)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示名条（オレンジ)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C:\WINDOWS\ﾃﾞｽｸﾄｯﾌﾟ\示名条（オレンジ).pot</Template>
  <TotalTime>1716</TotalTime>
  <Words>65</Words>
  <Application>Microsoft Office PowerPoint</Application>
  <PresentationFormat>A4 210 x 297 mm</PresentationFormat>
  <Paragraphs>10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1_示名条（オレンジ)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150</cp:revision>
  <cp:lastPrinted>2014-07-07T06:36:01Z</cp:lastPrinted>
  <dcterms:created xsi:type="dcterms:W3CDTF">2001-04-14T23:24:47Z</dcterms:created>
  <dcterms:modified xsi:type="dcterms:W3CDTF">2015-12-22T05:59:10Z</dcterms:modified>
</cp:coreProperties>
</file>