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12"/>
  </p:notesMasterIdLst>
  <p:handoutMasterIdLst>
    <p:handoutMasterId r:id="rId13"/>
  </p:handoutMasterIdLst>
  <p:sldIdLst>
    <p:sldId id="300" r:id="rId2"/>
    <p:sldId id="302" r:id="rId3"/>
    <p:sldId id="308" r:id="rId4"/>
    <p:sldId id="333" r:id="rId5"/>
    <p:sldId id="334" r:id="rId6"/>
    <p:sldId id="335" r:id="rId7"/>
    <p:sldId id="336" r:id="rId8"/>
    <p:sldId id="337" r:id="rId9"/>
    <p:sldId id="338" r:id="rId10"/>
    <p:sldId id="339" r:id="rId11"/>
  </p:sldIdLst>
  <p:sldSz cx="9906000" cy="6858000" type="A4"/>
  <p:notesSz cx="6858000" cy="99456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00FF"/>
    <a:srgbClr val="FFA5A5"/>
    <a:srgbClr val="FFE5E5"/>
    <a:srgbClr val="EAEAEA"/>
    <a:srgbClr val="C0C0C0"/>
    <a:srgbClr val="CCFFCC"/>
    <a:srgbClr val="66FF99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53" autoAdjust="0"/>
    <p:restoredTop sz="94660"/>
  </p:normalViewPr>
  <p:slideViewPr>
    <p:cSldViewPr showGuides="1">
      <p:cViewPr varScale="1">
        <p:scale>
          <a:sx n="82" d="100"/>
          <a:sy n="82" d="100"/>
        </p:scale>
        <p:origin x="-1476" y="-96"/>
      </p:cViewPr>
      <p:guideLst>
        <p:guide orient="horz" pos="2325"/>
        <p:guide orient="horz" pos="393"/>
        <p:guide orient="horz" pos="3848"/>
        <p:guide orient="horz" pos="1920"/>
        <p:guide orient="horz" pos="267"/>
        <p:guide orient="horz" pos="2098"/>
        <p:guide orient="horz" pos="4031"/>
        <p:guide orient="horz" pos="2199"/>
        <p:guide pos="3408"/>
        <p:guide pos="181"/>
        <p:guide pos="2884"/>
        <p:guide pos="423"/>
        <p:guide pos="5858"/>
        <p:guide pos="6065"/>
        <p:guide pos="3120"/>
        <p:guide pos="3165"/>
        <p:guide pos="455"/>
        <p:guide pos="30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8277" cy="5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7" tIns="45690" rIns="91377" bIns="45690" numCol="1" anchor="t" anchorCtr="0" compatLnSpc="1">
            <a:prstTxWarp prst="textNoShape">
              <a:avLst/>
            </a:prstTxWarp>
          </a:bodyPr>
          <a:lstStyle>
            <a:lvl1pPr defTabSz="91266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1318" y="0"/>
            <a:ext cx="2913090" cy="5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7" tIns="45690" rIns="91377" bIns="45690" numCol="1" anchor="t" anchorCtr="0" compatLnSpc="1">
            <a:prstTxWarp prst="textNoShape">
              <a:avLst/>
            </a:prstTxWarp>
          </a:bodyPr>
          <a:lstStyle>
            <a:lvl1pPr algn="r" defTabSz="91266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483"/>
            <a:ext cx="2988277" cy="5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7" tIns="45690" rIns="91377" bIns="45690" numCol="1" anchor="b" anchorCtr="0" compatLnSpc="1">
            <a:prstTxWarp prst="textNoShape">
              <a:avLst/>
            </a:prstTxWarp>
          </a:bodyPr>
          <a:lstStyle>
            <a:lvl1pPr defTabSz="91266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1318" y="9448483"/>
            <a:ext cx="2913090" cy="53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7" tIns="45690" rIns="91377" bIns="45690" numCol="1" anchor="b" anchorCtr="0" compatLnSpc="1">
            <a:prstTxWarp prst="textNoShape">
              <a:avLst/>
            </a:prstTxWarp>
          </a:bodyPr>
          <a:lstStyle>
            <a:lvl1pPr algn="r" defTabSz="912660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280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t" anchorCtr="0" compatLnSpc="1">
            <a:prstTxWarp prst="textNoShape">
              <a:avLst/>
            </a:prstTxWarp>
          </a:bodyPr>
          <a:lstStyle>
            <a:lvl1pPr defTabSz="925401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122" y="1"/>
            <a:ext cx="2972280" cy="49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t" anchorCtr="0" compatLnSpc="1">
            <a:prstTxWarp prst="textNoShape">
              <a:avLst/>
            </a:prstTxWarp>
          </a:bodyPr>
          <a:lstStyle>
            <a:lvl1pPr algn="r" defTabSz="925401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6600" y="747713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682" y="4724241"/>
            <a:ext cx="5488640" cy="4474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6896"/>
            <a:ext cx="2972280" cy="4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b" anchorCtr="0" compatLnSpc="1">
            <a:prstTxWarp prst="textNoShape">
              <a:avLst/>
            </a:prstTxWarp>
          </a:bodyPr>
          <a:lstStyle>
            <a:lvl1pPr defTabSz="925401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122" y="9446896"/>
            <a:ext cx="2972280" cy="49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16" tIns="46258" rIns="92516" bIns="46258" numCol="1" anchor="b" anchorCtr="0" compatLnSpc="1">
            <a:prstTxWarp prst="textNoShape">
              <a:avLst/>
            </a:prstTxWarp>
          </a:bodyPr>
          <a:lstStyle>
            <a:lvl1pPr algn="r" defTabSz="925401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&lt;#&gt;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6778566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角丸四角形 1"/>
          <p:cNvSpPr/>
          <p:nvPr/>
        </p:nvSpPr>
        <p:spPr bwMode="auto">
          <a:xfrm>
            <a:off x="286869" y="412375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72743651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" name="角丸四角形 24"/>
          <p:cNvSpPr/>
          <p:nvPr/>
        </p:nvSpPr>
        <p:spPr bwMode="auto">
          <a:xfrm>
            <a:off x="5021180" y="412375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6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01769736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角丸四角形 26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28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6833905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角丸四角形 28"/>
          <p:cNvSpPr/>
          <p:nvPr/>
        </p:nvSpPr>
        <p:spPr bwMode="auto">
          <a:xfrm>
            <a:off x="5021180" y="3475694"/>
            <a:ext cx="4594410" cy="2916000"/>
          </a:xfrm>
          <a:prstGeom prst="roundRect">
            <a:avLst>
              <a:gd name="adj" fmla="val 4217"/>
            </a:avLst>
          </a:prstGeom>
          <a:noFill/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9685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659080" y="4111513"/>
            <a:ext cx="3843763" cy="911748"/>
            <a:chOff x="730800" y="4111513"/>
            <a:chExt cx="3843763" cy="911748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659080" y="1050394"/>
            <a:ext cx="3843763" cy="911748"/>
            <a:chOff x="730800" y="1050394"/>
            <a:chExt cx="3843763" cy="911748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5395061" y="4111513"/>
            <a:ext cx="3843763" cy="911748"/>
            <a:chOff x="5466781" y="4111513"/>
            <a:chExt cx="3843763" cy="91174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5395061" y="1050394"/>
            <a:ext cx="3843763" cy="911748"/>
            <a:chOff x="5466781" y="1050394"/>
            <a:chExt cx="3843763" cy="911748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6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44789931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354017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9599622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4409903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44030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286869" y="4123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81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89237188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角丸四角形 13"/>
          <p:cNvSpPr/>
          <p:nvPr/>
        </p:nvSpPr>
        <p:spPr bwMode="auto">
          <a:xfrm>
            <a:off x="5019560" y="4123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79512533"/>
              </p:ext>
            </p:extLst>
          </p:nvPr>
        </p:nvGraphicFramePr>
        <p:xfrm>
          <a:off x="545798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7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1371953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角丸四角形 17"/>
          <p:cNvSpPr/>
          <p:nvPr/>
        </p:nvSpPr>
        <p:spPr bwMode="auto">
          <a:xfrm>
            <a:off x="5019560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9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79046205"/>
              </p:ext>
            </p:extLst>
          </p:nvPr>
        </p:nvGraphicFramePr>
        <p:xfrm>
          <a:off x="545798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59001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77904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50115" y="4111513"/>
            <a:ext cx="3843763" cy="911748"/>
            <a:chOff x="730800" y="4111513"/>
            <a:chExt cx="3843763" cy="911748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77904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50115" y="1050394"/>
            <a:ext cx="3843763" cy="911748"/>
            <a:chOff x="730800" y="1050394"/>
            <a:chExt cx="3843763" cy="911748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11410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386096" y="4111513"/>
            <a:ext cx="3843763" cy="911748"/>
            <a:chOff x="5466781" y="4111513"/>
            <a:chExt cx="3843763" cy="91174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11410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chemeClr val="tx1"/>
          </a:solid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5386096" y="1050394"/>
            <a:ext cx="3843763" cy="911748"/>
            <a:chOff x="5466781" y="1050394"/>
            <a:chExt cx="3843763" cy="911748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6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17350908"/>
              </p:ext>
            </p:extLst>
          </p:nvPr>
        </p:nvGraphicFramePr>
        <p:xfrm>
          <a:off x="716331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0866303"/>
              </p:ext>
            </p:extLst>
          </p:nvPr>
        </p:nvGraphicFramePr>
        <p:xfrm>
          <a:off x="5450642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1514642"/>
              </p:ext>
            </p:extLst>
          </p:nvPr>
        </p:nvGraphicFramePr>
        <p:xfrm>
          <a:off x="716331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8049917"/>
              </p:ext>
            </p:extLst>
          </p:nvPr>
        </p:nvGraphicFramePr>
        <p:xfrm>
          <a:off x="5450642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02731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59080" y="4111513"/>
            <a:ext cx="3843763" cy="911748"/>
            <a:chOff x="730800" y="4111513"/>
            <a:chExt cx="3843763" cy="911748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59080" y="1050394"/>
            <a:ext cx="3843763" cy="911748"/>
            <a:chOff x="730800" y="1050394"/>
            <a:chExt cx="3843763" cy="911748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395061" y="4111513"/>
            <a:ext cx="3843763" cy="911748"/>
            <a:chOff x="5466781" y="4111513"/>
            <a:chExt cx="3843763" cy="91174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5395061" y="1050394"/>
            <a:ext cx="3843763" cy="911748"/>
            <a:chOff x="5466781" y="1050394"/>
            <a:chExt cx="3843763" cy="911748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6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9151191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5400617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6209912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40240725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80096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59080" y="4111513"/>
            <a:ext cx="3843763" cy="911748"/>
            <a:chOff x="730800" y="4111513"/>
            <a:chExt cx="3843763" cy="911748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59080" y="1050394"/>
            <a:ext cx="3843763" cy="911748"/>
            <a:chOff x="730800" y="1050394"/>
            <a:chExt cx="3843763" cy="911748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395061" y="4111513"/>
            <a:ext cx="3843763" cy="911748"/>
            <a:chOff x="5466781" y="4111513"/>
            <a:chExt cx="3843763" cy="91174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5395061" y="1050394"/>
            <a:ext cx="3843763" cy="911748"/>
            <a:chOff x="5466781" y="1050394"/>
            <a:chExt cx="3843763" cy="911748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6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8416847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7545148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66757037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687526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83763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59080" y="4111513"/>
            <a:ext cx="3843763" cy="911748"/>
            <a:chOff x="730800" y="4111513"/>
            <a:chExt cx="3843763" cy="911748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59080" y="1050394"/>
            <a:ext cx="3843763" cy="911748"/>
            <a:chOff x="730800" y="1050394"/>
            <a:chExt cx="3843763" cy="911748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395061" y="4111513"/>
            <a:ext cx="3843763" cy="911748"/>
            <a:chOff x="5466781" y="4111513"/>
            <a:chExt cx="3843763" cy="91174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 dpi="0" rotWithShape="1">
            <a:blip r:embed="rId2" cstate="print"/>
            <a:srcRect/>
            <a:stretch>
              <a:fillRect/>
            </a:stretch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5395061" y="1050394"/>
            <a:ext cx="3843763" cy="911748"/>
            <a:chOff x="5466781" y="1050394"/>
            <a:chExt cx="3843763" cy="911748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6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2502068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67033864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9448306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9362844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13298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59080" y="4111513"/>
            <a:ext cx="3843763" cy="911748"/>
            <a:chOff x="730800" y="4111513"/>
            <a:chExt cx="3843763" cy="911748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59080" y="1050394"/>
            <a:ext cx="3843763" cy="911748"/>
            <a:chOff x="730800" y="1050394"/>
            <a:chExt cx="3843763" cy="911748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395061" y="4111513"/>
            <a:ext cx="3843763" cy="911748"/>
            <a:chOff x="5466781" y="4111513"/>
            <a:chExt cx="3843763" cy="91174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pattFill prst="plaid">
            <a:fgClr>
              <a:srgbClr val="CCFFFF"/>
            </a:fgClr>
            <a:bgClr>
              <a:srgbClr val="FFFFFF"/>
            </a:bgClr>
          </a:patt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5395061" y="1050394"/>
            <a:ext cx="3843763" cy="911748"/>
            <a:chOff x="5466781" y="1050394"/>
            <a:chExt cx="3843763" cy="911748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6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27226456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0787272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94733884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40334633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78720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59080" y="4111513"/>
            <a:ext cx="3843763" cy="911748"/>
            <a:chOff x="730800" y="4111513"/>
            <a:chExt cx="3843763" cy="911748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659080" y="1050394"/>
            <a:ext cx="3843763" cy="911748"/>
            <a:chOff x="730800" y="1050394"/>
            <a:chExt cx="3843763" cy="911748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395061" y="4111513"/>
            <a:ext cx="3843763" cy="911748"/>
            <a:chOff x="5466781" y="4111513"/>
            <a:chExt cx="3843763" cy="91174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algn="ctr">
            <a:solidFill>
              <a:srgbClr val="DDDDDD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5395061" y="1050394"/>
            <a:ext cx="3843763" cy="911748"/>
            <a:chOff x="5466781" y="1050394"/>
            <a:chExt cx="3843763" cy="911748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6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98411159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106900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61404637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7718566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44030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2" name="Text Box 206"/>
          <p:cNvSpPr txBox="1">
            <a:spLocks noChangeArrowheads="1"/>
          </p:cNvSpPr>
          <p:nvPr/>
        </p:nvSpPr>
        <p:spPr bwMode="auto">
          <a:xfrm>
            <a:off x="4501925" y="13913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1200" b="1" smtClean="0">
                <a:solidFill>
                  <a:srgbClr val="000000"/>
                </a:solidFill>
              </a:rPr>
              <a:t>Ａ</a:t>
            </a:r>
            <a:r>
              <a:rPr lang="en-US" altLang="ja-JP" sz="1200" b="1" smtClean="0">
                <a:solidFill>
                  <a:srgbClr val="000000"/>
                </a:solidFill>
              </a:rPr>
              <a:t>1</a:t>
            </a:r>
            <a:r>
              <a:rPr lang="ja-JP" altLang="en-US" sz="1200" b="1" smtClean="0">
                <a:solidFill>
                  <a:srgbClr val="000000"/>
                </a:solidFill>
              </a:rPr>
              <a:t>（</a:t>
            </a:r>
            <a:r>
              <a:rPr lang="en-US" altLang="ja-JP" sz="1200" b="1" smtClean="0">
                <a:solidFill>
                  <a:srgbClr val="000000"/>
                </a:solidFill>
              </a:rPr>
              <a:t>18</a:t>
            </a:r>
            <a:r>
              <a:rPr lang="ja-JP" altLang="en-US" sz="1200" b="1" smtClean="0">
                <a:solidFill>
                  <a:srgbClr val="000000"/>
                </a:solidFill>
              </a:rPr>
              <a:t>）</a:t>
            </a:r>
            <a:endParaRPr lang="ja-JP" altLang="en-US" sz="1200" b="1" dirty="0">
              <a:solidFill>
                <a:srgbClr val="000000"/>
              </a:solidFill>
            </a:endParaRPr>
          </a:p>
        </p:txBody>
      </p:sp>
      <p:sp>
        <p:nvSpPr>
          <p:cNvPr id="91565" name="AutoShape 429"/>
          <p:cNvSpPr>
            <a:spLocks noChangeArrowheads="1"/>
          </p:cNvSpPr>
          <p:nvPr/>
        </p:nvSpPr>
        <p:spPr bwMode="auto">
          <a:xfrm rot="5400000">
            <a:off x="9525" y="9525"/>
            <a:ext cx="287338" cy="287338"/>
          </a:xfrm>
          <a:prstGeom prst="rtTriangle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86869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659080" y="4111513"/>
            <a:ext cx="3843763" cy="911748"/>
            <a:chOff x="730800" y="4111513"/>
            <a:chExt cx="3843763" cy="911748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auto">
            <a:xfrm>
              <a:off x="730800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>
              <a:off x="730800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auto">
            <a:xfrm>
              <a:off x="734400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" name="角丸四角形 28"/>
          <p:cNvSpPr/>
          <p:nvPr/>
        </p:nvSpPr>
        <p:spPr bwMode="auto">
          <a:xfrm>
            <a:off x="286869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659080" y="1050394"/>
            <a:ext cx="3843763" cy="911748"/>
            <a:chOff x="730800" y="1050394"/>
            <a:chExt cx="3843763" cy="911748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730800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>
              <a:off x="730800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6"/>
            <p:cNvSpPr>
              <a:spLocks noChangeArrowheads="1"/>
            </p:cNvSpPr>
            <p:nvPr/>
          </p:nvSpPr>
          <p:spPr bwMode="auto">
            <a:xfrm>
              <a:off x="734400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9" name="角丸四角形 38"/>
          <p:cNvSpPr/>
          <p:nvPr/>
        </p:nvSpPr>
        <p:spPr bwMode="auto">
          <a:xfrm>
            <a:off x="5020375" y="3475694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5395061" y="4111513"/>
            <a:ext cx="3843763" cy="911748"/>
            <a:chOff x="5466781" y="4111513"/>
            <a:chExt cx="3843763" cy="911748"/>
          </a:xfrm>
        </p:grpSpPr>
        <p:sp>
          <p:nvSpPr>
            <p:cNvPr id="41" name="AutoShape 4"/>
            <p:cNvSpPr>
              <a:spLocks noChangeArrowheads="1"/>
            </p:cNvSpPr>
            <p:nvPr/>
          </p:nvSpPr>
          <p:spPr bwMode="auto">
            <a:xfrm>
              <a:off x="5466781" y="4111513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AutoShape 5"/>
            <p:cNvSpPr>
              <a:spLocks noChangeArrowheads="1"/>
            </p:cNvSpPr>
            <p:nvPr/>
          </p:nvSpPr>
          <p:spPr bwMode="auto">
            <a:xfrm>
              <a:off x="5466781" y="449530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6"/>
            <p:cNvSpPr>
              <a:spLocks noChangeArrowheads="1"/>
            </p:cNvSpPr>
            <p:nvPr/>
          </p:nvSpPr>
          <p:spPr bwMode="auto">
            <a:xfrm>
              <a:off x="5470381" y="487664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" name="角丸四角形 48"/>
          <p:cNvSpPr/>
          <p:nvPr/>
        </p:nvSpPr>
        <p:spPr bwMode="auto">
          <a:xfrm>
            <a:off x="5020375" y="414575"/>
            <a:ext cx="4594410" cy="2916000"/>
          </a:xfrm>
          <a:prstGeom prst="roundRect">
            <a:avLst>
              <a:gd name="adj" fmla="val 4217"/>
            </a:avLst>
          </a:prstGeom>
          <a:blipFill>
            <a:blip r:embed="rId2" cstate="print"/>
            <a:tile tx="0" ty="0" sx="100000" sy="100000" flip="none" algn="tl"/>
          </a:blipFill>
          <a:ln w="9525" cap="flat" cmpd="sng" algn="ctr">
            <a:solidFill>
              <a:srgbClr val="DDDDDD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5395061" y="1050394"/>
            <a:ext cx="3843763" cy="911748"/>
            <a:chOff x="5466781" y="1050394"/>
            <a:chExt cx="3843763" cy="911748"/>
          </a:xfrm>
        </p:grpSpPr>
        <p:sp>
          <p:nvSpPr>
            <p:cNvPr id="51" name="AutoShape 4"/>
            <p:cNvSpPr>
              <a:spLocks noChangeArrowheads="1"/>
            </p:cNvSpPr>
            <p:nvPr/>
          </p:nvSpPr>
          <p:spPr bwMode="auto">
            <a:xfrm>
              <a:off x="5466781" y="1050394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AutoShape 5"/>
            <p:cNvSpPr>
              <a:spLocks noChangeArrowheads="1"/>
            </p:cNvSpPr>
            <p:nvPr/>
          </p:nvSpPr>
          <p:spPr bwMode="auto">
            <a:xfrm>
              <a:off x="5466781" y="1434186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5470381" y="1815525"/>
              <a:ext cx="3840163" cy="146617"/>
            </a:xfrm>
            <a:prstGeom prst="roundRect">
              <a:avLst>
                <a:gd name="adj" fmla="val 642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aphicFrame>
        <p:nvGraphicFramePr>
          <p:cNvPr id="62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3936962"/>
              </p:ext>
            </p:extLst>
          </p:nvPr>
        </p:nvGraphicFramePr>
        <p:xfrm>
          <a:off x="725296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2273066"/>
              </p:ext>
            </p:extLst>
          </p:nvPr>
        </p:nvGraphicFramePr>
        <p:xfrm>
          <a:off x="5459607" y="678150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50776110"/>
              </p:ext>
            </p:extLst>
          </p:nvPr>
        </p:nvGraphicFramePr>
        <p:xfrm>
          <a:off x="725296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5" name="Group 4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2044646"/>
              </p:ext>
            </p:extLst>
          </p:nvPr>
        </p:nvGraphicFramePr>
        <p:xfrm>
          <a:off x="5459607" y="3741469"/>
          <a:ext cx="3783948" cy="2298138"/>
        </p:xfrm>
        <a:graphic>
          <a:graphicData uri="http://schemas.openxmlformats.org/drawingml/2006/table">
            <a:tbl>
              <a:tblPr/>
              <a:tblGrid>
                <a:gridCol w="630658"/>
                <a:gridCol w="630658"/>
                <a:gridCol w="630658"/>
                <a:gridCol w="630658"/>
                <a:gridCol w="630658"/>
                <a:gridCol w="630658"/>
              </a:tblGrid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①111-1111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②222-2222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③333-3333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④444-4444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⑤555-5555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⑥666-6666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⑦777-7777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⑧888-8888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⑨999-9999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⑩000-0000</a:t>
                      </a: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⑪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⑫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⑬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⑭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⑮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⑯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⑰</a:t>
                      </a: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⑱</a:t>
                      </a: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1" lang="en-US" altLang="ja-JP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44030285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1170</Words>
  <Application>Microsoft Office PowerPoint</Application>
  <PresentationFormat>A4 210 x 297 mm</PresentationFormat>
  <Paragraphs>730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1_示名条（オレンジ)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2015-11-05T01:45:40Z</dcterms:created>
  <dcterms:modified xsi:type="dcterms:W3CDTF">2015-12-22T05:59:31Z</dcterms:modified>
</cp:coreProperties>
</file>