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1" r:id="rId1"/>
  </p:sldMasterIdLst>
  <p:notesMasterIdLst>
    <p:notesMasterId r:id="rId12"/>
  </p:notesMasterIdLst>
  <p:handoutMasterIdLst>
    <p:handoutMasterId r:id="rId13"/>
  </p:handoutMasterIdLst>
  <p:sldIdLst>
    <p:sldId id="300" r:id="rId2"/>
    <p:sldId id="302" r:id="rId3"/>
    <p:sldId id="308" r:id="rId4"/>
    <p:sldId id="319" r:id="rId5"/>
    <p:sldId id="320" r:id="rId6"/>
    <p:sldId id="321" r:id="rId7"/>
    <p:sldId id="322" r:id="rId8"/>
    <p:sldId id="325" r:id="rId9"/>
    <p:sldId id="323" r:id="rId10"/>
    <p:sldId id="324" r:id="rId11"/>
  </p:sldIdLst>
  <p:sldSz cx="9906000" cy="6858000" type="A4"/>
  <p:notesSz cx="6858000" cy="994568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0000FF"/>
    <a:srgbClr val="FFA5A5"/>
    <a:srgbClr val="FFE5E5"/>
    <a:srgbClr val="EAEAEA"/>
    <a:srgbClr val="C0C0C0"/>
    <a:srgbClr val="CCFFCC"/>
    <a:srgbClr val="66FF99"/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53" autoAdjust="0"/>
    <p:restoredTop sz="94660"/>
  </p:normalViewPr>
  <p:slideViewPr>
    <p:cSldViewPr showGuides="1">
      <p:cViewPr varScale="1">
        <p:scale>
          <a:sx n="82" d="100"/>
          <a:sy n="82" d="100"/>
        </p:scale>
        <p:origin x="-1476" y="-96"/>
      </p:cViewPr>
      <p:guideLst>
        <p:guide orient="horz" pos="2325"/>
        <p:guide orient="horz" pos="393"/>
        <p:guide orient="horz" pos="3848"/>
        <p:guide orient="horz" pos="1920"/>
        <p:guide orient="horz" pos="267"/>
        <p:guide orient="horz" pos="2098"/>
        <p:guide orient="horz" pos="4031"/>
        <p:guide orient="horz" pos="2199"/>
        <p:guide pos="3408"/>
        <p:guide pos="182"/>
        <p:guide pos="2884"/>
        <p:guide pos="420"/>
        <p:guide pos="5863"/>
        <p:guide pos="6064"/>
        <p:guide pos="3075"/>
        <p:guide pos="3171"/>
        <p:guide pos="455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8277" cy="53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7" tIns="45690" rIns="91377" bIns="45690" numCol="1" anchor="t" anchorCtr="0" compatLnSpc="1">
            <a:prstTxWarp prst="textNoShape">
              <a:avLst/>
            </a:prstTxWarp>
          </a:bodyPr>
          <a:lstStyle>
            <a:lvl1pPr defTabSz="912660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1318" y="0"/>
            <a:ext cx="2913090" cy="53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7" tIns="45690" rIns="91377" bIns="45690" numCol="1" anchor="t" anchorCtr="0" compatLnSpc="1">
            <a:prstTxWarp prst="textNoShape">
              <a:avLst/>
            </a:prstTxWarp>
          </a:bodyPr>
          <a:lstStyle>
            <a:lvl1pPr algn="r" defTabSz="912660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8483"/>
            <a:ext cx="2988277" cy="53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7" tIns="45690" rIns="91377" bIns="45690" numCol="1" anchor="b" anchorCtr="0" compatLnSpc="1">
            <a:prstTxWarp prst="textNoShape">
              <a:avLst/>
            </a:prstTxWarp>
          </a:bodyPr>
          <a:lstStyle>
            <a:lvl1pPr defTabSz="912660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1318" y="9448483"/>
            <a:ext cx="2913090" cy="53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7" tIns="45690" rIns="91377" bIns="45690" numCol="1" anchor="b" anchorCtr="0" compatLnSpc="1">
            <a:prstTxWarp prst="textNoShape">
              <a:avLst/>
            </a:prstTxWarp>
          </a:bodyPr>
          <a:lstStyle>
            <a:lvl1pPr algn="r" defTabSz="912660">
              <a:defRPr sz="1200" smtClean="0"/>
            </a:lvl1pPr>
          </a:lstStyle>
          <a:p>
            <a:pPr>
              <a:defRPr/>
            </a:pPr>
            <a:fld id="{31742275-656B-4661-BA0A-EF9A302D945D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xmlns="" val="4082292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2280" cy="49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16" tIns="46258" rIns="92516" bIns="46258" numCol="1" anchor="t" anchorCtr="0" compatLnSpc="1">
            <a:prstTxWarp prst="textNoShape">
              <a:avLst/>
            </a:prstTxWarp>
          </a:bodyPr>
          <a:lstStyle>
            <a:lvl1pPr defTabSz="925401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122" y="1"/>
            <a:ext cx="2972280" cy="49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16" tIns="46258" rIns="92516" bIns="46258" numCol="1" anchor="t" anchorCtr="0" compatLnSpc="1">
            <a:prstTxWarp prst="textNoShape">
              <a:avLst/>
            </a:prstTxWarp>
          </a:bodyPr>
          <a:lstStyle>
            <a:lvl1pPr algn="r" defTabSz="925401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36600" y="747713"/>
            <a:ext cx="5386388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4682" y="4724241"/>
            <a:ext cx="5488640" cy="4474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16" tIns="46258" rIns="92516" bIns="462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6896"/>
            <a:ext cx="2972280" cy="497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16" tIns="46258" rIns="92516" bIns="46258" numCol="1" anchor="b" anchorCtr="0" compatLnSpc="1">
            <a:prstTxWarp prst="textNoShape">
              <a:avLst/>
            </a:prstTxWarp>
          </a:bodyPr>
          <a:lstStyle>
            <a:lvl1pPr defTabSz="925401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122" y="9446896"/>
            <a:ext cx="2972280" cy="497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16" tIns="46258" rIns="92516" bIns="46258" numCol="1" anchor="b" anchorCtr="0" compatLnSpc="1">
            <a:prstTxWarp prst="textNoShape">
              <a:avLst/>
            </a:prstTxWarp>
          </a:bodyPr>
          <a:lstStyle>
            <a:lvl1pPr algn="r" defTabSz="925401">
              <a:defRPr sz="1200" smtClean="0"/>
            </a:lvl1pPr>
          </a:lstStyle>
          <a:p>
            <a:pPr>
              <a:defRPr/>
            </a:pPr>
            <a:fld id="{AD5C2DFF-8BA9-4305-8B7F-3EC8A547AC0E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xmlns="" val="40945634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685800"/>
            <a:ext cx="9759950" cy="1052513"/>
            <a:chOff x="0" y="1536"/>
            <a:chExt cx="5675" cy="663"/>
          </a:xfrm>
        </p:grpSpPr>
        <p:grpSp>
          <p:nvGrpSpPr>
            <p:cNvPr id="1536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536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36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536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5372" name="Rectangle 12"/>
          <p:cNvSpPr>
            <a:spLocks noGrp="1" noChangeArrowheads="1"/>
          </p:cNvSpPr>
          <p:nvPr>
            <p:ph type="ctrTitle"/>
          </p:nvPr>
        </p:nvSpPr>
        <p:spPr bwMode="auto">
          <a:xfrm>
            <a:off x="1073150" y="76200"/>
            <a:ext cx="84201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15373" name="Rectangle 1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485900" y="3886200"/>
            <a:ext cx="69342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15374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315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14750" y="6248400"/>
            <a:ext cx="31369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6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2950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fld id="{A619DE7D-6313-4B6C-B02A-BC4C0889A122}" type="slidenum">
              <a:rPr lang="en-US" altLang="ja-JP">
                <a:solidFill>
                  <a:srgbClr val="1C1C1C"/>
                </a:solidFill>
              </a:rPr>
              <a:pPr/>
              <a:t>&lt;#&gt;</a:t>
            </a:fld>
            <a:endParaRPr lang="en-US" altLang="ja-JP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5465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381288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84730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17842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xmlns="" val="3717537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85493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151038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490868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60865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xmlns="" val="1482593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xmlns="" val="4266692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14" name="Text Box 78"/>
          <p:cNvSpPr txBox="1">
            <a:spLocks noChangeArrowheads="1"/>
          </p:cNvSpPr>
          <p:nvPr/>
        </p:nvSpPr>
        <p:spPr bwMode="auto">
          <a:xfrm>
            <a:off x="890588" y="-55563"/>
            <a:ext cx="184150" cy="45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5014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36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graphicFrame>
        <p:nvGraphicFramePr>
          <p:cNvPr id="18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46102375"/>
              </p:ext>
            </p:extLst>
          </p:nvPr>
        </p:nvGraphicFramePr>
        <p:xfrm>
          <a:off x="734261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角丸四角形 1"/>
          <p:cNvSpPr/>
          <p:nvPr/>
        </p:nvSpPr>
        <p:spPr bwMode="auto">
          <a:xfrm>
            <a:off x="295834" y="412375"/>
            <a:ext cx="4594410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2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06994608"/>
              </p:ext>
            </p:extLst>
          </p:nvPr>
        </p:nvGraphicFramePr>
        <p:xfrm>
          <a:off x="5468572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" name="角丸四角形 24"/>
          <p:cNvSpPr/>
          <p:nvPr/>
        </p:nvSpPr>
        <p:spPr bwMode="auto">
          <a:xfrm>
            <a:off x="5030145" y="412375"/>
            <a:ext cx="4594410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26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9946548"/>
              </p:ext>
            </p:extLst>
          </p:nvPr>
        </p:nvGraphicFramePr>
        <p:xfrm>
          <a:off x="734261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" name="角丸四角形 26"/>
          <p:cNvSpPr/>
          <p:nvPr/>
        </p:nvSpPr>
        <p:spPr bwMode="auto">
          <a:xfrm>
            <a:off x="295834" y="3475694"/>
            <a:ext cx="4594410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28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85460718"/>
              </p:ext>
            </p:extLst>
          </p:nvPr>
        </p:nvGraphicFramePr>
        <p:xfrm>
          <a:off x="5468572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角丸四角形 28"/>
          <p:cNvSpPr/>
          <p:nvPr/>
        </p:nvSpPr>
        <p:spPr bwMode="auto">
          <a:xfrm>
            <a:off x="5030145" y="3475694"/>
            <a:ext cx="4594410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9685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36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3" name="グループ化 2"/>
          <p:cNvGrpSpPr/>
          <p:nvPr/>
        </p:nvGrpSpPr>
        <p:grpSpPr>
          <a:xfrm>
            <a:off x="659080" y="3726284"/>
            <a:ext cx="3843763" cy="2062800"/>
            <a:chOff x="730800" y="3753179"/>
            <a:chExt cx="3843763" cy="2055736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26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01631263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角丸四角形 28"/>
          <p:cNvSpPr/>
          <p:nvPr/>
        </p:nvSpPr>
        <p:spPr bwMode="auto">
          <a:xfrm>
            <a:off x="286869" y="414575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30" name="グループ化 29"/>
          <p:cNvGrpSpPr/>
          <p:nvPr/>
        </p:nvGrpSpPr>
        <p:grpSpPr>
          <a:xfrm>
            <a:off x="659080" y="665165"/>
            <a:ext cx="3843763" cy="2062800"/>
            <a:chOff x="730800" y="3753179"/>
            <a:chExt cx="3843763" cy="2055736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3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64840642"/>
              </p:ext>
            </p:extLst>
          </p:nvPr>
        </p:nvGraphicFramePr>
        <p:xfrm>
          <a:off x="725296" y="6803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" name="角丸四角形 38"/>
          <p:cNvSpPr/>
          <p:nvPr/>
        </p:nvSpPr>
        <p:spPr bwMode="auto">
          <a:xfrm>
            <a:off x="5020375" y="3475694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40" name="グループ化 39"/>
          <p:cNvGrpSpPr/>
          <p:nvPr/>
        </p:nvGrpSpPr>
        <p:grpSpPr>
          <a:xfrm>
            <a:off x="5395061" y="3726284"/>
            <a:ext cx="3843763" cy="2062800"/>
            <a:chOff x="730800" y="3753179"/>
            <a:chExt cx="3843763" cy="2055736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4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86599606"/>
              </p:ext>
            </p:extLst>
          </p:nvPr>
        </p:nvGraphicFramePr>
        <p:xfrm>
          <a:off x="546127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9" name="角丸四角形 48"/>
          <p:cNvSpPr/>
          <p:nvPr/>
        </p:nvSpPr>
        <p:spPr bwMode="auto">
          <a:xfrm>
            <a:off x="5020375" y="414575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50" name="グループ化 49"/>
          <p:cNvGrpSpPr/>
          <p:nvPr/>
        </p:nvGrpSpPr>
        <p:grpSpPr>
          <a:xfrm>
            <a:off x="5395061" y="665165"/>
            <a:ext cx="3843763" cy="2062800"/>
            <a:chOff x="730800" y="3753179"/>
            <a:chExt cx="3843763" cy="2055736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5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28737446"/>
              </p:ext>
            </p:extLst>
          </p:nvPr>
        </p:nvGraphicFramePr>
        <p:xfrm>
          <a:off x="5461277" y="6803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993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36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286869" y="412375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8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4927555"/>
              </p:ext>
            </p:extLst>
          </p:nvPr>
        </p:nvGraphicFramePr>
        <p:xfrm>
          <a:off x="725296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角丸四角形 13"/>
          <p:cNvSpPr/>
          <p:nvPr/>
        </p:nvSpPr>
        <p:spPr bwMode="auto">
          <a:xfrm>
            <a:off x="5019560" y="412375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5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13423938"/>
              </p:ext>
            </p:extLst>
          </p:nvPr>
        </p:nvGraphicFramePr>
        <p:xfrm>
          <a:off x="5457987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56826461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角丸四角形 17"/>
          <p:cNvSpPr/>
          <p:nvPr/>
        </p:nvSpPr>
        <p:spPr bwMode="auto">
          <a:xfrm>
            <a:off x="5019560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9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77135009"/>
              </p:ext>
            </p:extLst>
          </p:nvPr>
        </p:nvGraphicFramePr>
        <p:xfrm>
          <a:off x="545798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59001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36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659080" y="3726284"/>
            <a:ext cx="3843763" cy="2062800"/>
            <a:chOff x="730800" y="3753179"/>
            <a:chExt cx="3843763" cy="2055736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26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0106662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角丸四角形 28"/>
          <p:cNvSpPr/>
          <p:nvPr/>
        </p:nvSpPr>
        <p:spPr bwMode="auto">
          <a:xfrm>
            <a:off x="286869" y="414575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659080" y="665165"/>
            <a:ext cx="3843763" cy="2062800"/>
            <a:chOff x="730800" y="3753179"/>
            <a:chExt cx="3843763" cy="2055736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3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08232931"/>
              </p:ext>
            </p:extLst>
          </p:nvPr>
        </p:nvGraphicFramePr>
        <p:xfrm>
          <a:off x="725296" y="6803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" name="角丸四角形 38"/>
          <p:cNvSpPr/>
          <p:nvPr/>
        </p:nvSpPr>
        <p:spPr bwMode="auto">
          <a:xfrm>
            <a:off x="5020375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5395061" y="3726284"/>
            <a:ext cx="3843763" cy="2062800"/>
            <a:chOff x="730800" y="3753179"/>
            <a:chExt cx="3843763" cy="2055736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4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06655571"/>
              </p:ext>
            </p:extLst>
          </p:nvPr>
        </p:nvGraphicFramePr>
        <p:xfrm>
          <a:off x="546127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9" name="角丸四角形 48"/>
          <p:cNvSpPr/>
          <p:nvPr/>
        </p:nvSpPr>
        <p:spPr bwMode="auto">
          <a:xfrm>
            <a:off x="5020375" y="414575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50" name="グループ化 49"/>
          <p:cNvGrpSpPr/>
          <p:nvPr/>
        </p:nvGrpSpPr>
        <p:grpSpPr>
          <a:xfrm>
            <a:off x="5395061" y="665165"/>
            <a:ext cx="3843763" cy="2062800"/>
            <a:chOff x="730800" y="3753179"/>
            <a:chExt cx="3843763" cy="2055736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5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39719435"/>
              </p:ext>
            </p:extLst>
          </p:nvPr>
        </p:nvGraphicFramePr>
        <p:xfrm>
          <a:off x="5461277" y="6803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02731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36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659080" y="3726284"/>
            <a:ext cx="3843763" cy="2062800"/>
            <a:chOff x="730800" y="3753179"/>
            <a:chExt cx="3843763" cy="2055736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26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67604690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角丸四角形 28"/>
          <p:cNvSpPr/>
          <p:nvPr/>
        </p:nvSpPr>
        <p:spPr bwMode="auto">
          <a:xfrm>
            <a:off x="286869" y="414575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659080" y="665165"/>
            <a:ext cx="3843763" cy="2062800"/>
            <a:chOff x="730800" y="3753179"/>
            <a:chExt cx="3843763" cy="2055736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3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94756356"/>
              </p:ext>
            </p:extLst>
          </p:nvPr>
        </p:nvGraphicFramePr>
        <p:xfrm>
          <a:off x="725296" y="6803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" name="角丸四角形 38"/>
          <p:cNvSpPr/>
          <p:nvPr/>
        </p:nvSpPr>
        <p:spPr bwMode="auto">
          <a:xfrm>
            <a:off x="5020375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5395061" y="3726284"/>
            <a:ext cx="3843763" cy="2062800"/>
            <a:chOff x="730800" y="3753179"/>
            <a:chExt cx="3843763" cy="2055736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4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70948049"/>
              </p:ext>
            </p:extLst>
          </p:nvPr>
        </p:nvGraphicFramePr>
        <p:xfrm>
          <a:off x="546127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9" name="角丸四角形 48"/>
          <p:cNvSpPr/>
          <p:nvPr/>
        </p:nvSpPr>
        <p:spPr bwMode="auto">
          <a:xfrm>
            <a:off x="5020375" y="414575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50" name="グループ化 49"/>
          <p:cNvGrpSpPr/>
          <p:nvPr/>
        </p:nvGrpSpPr>
        <p:grpSpPr>
          <a:xfrm>
            <a:off x="5395061" y="665165"/>
            <a:ext cx="3843763" cy="2062800"/>
            <a:chOff x="730800" y="3753179"/>
            <a:chExt cx="3843763" cy="2055736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5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84600142"/>
              </p:ext>
            </p:extLst>
          </p:nvPr>
        </p:nvGraphicFramePr>
        <p:xfrm>
          <a:off x="5461277" y="6803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99354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36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659080" y="3726284"/>
            <a:ext cx="3843763" cy="2062800"/>
            <a:chOff x="730800" y="3753179"/>
            <a:chExt cx="3843763" cy="2055736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26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73831437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角丸四角形 28"/>
          <p:cNvSpPr/>
          <p:nvPr/>
        </p:nvSpPr>
        <p:spPr bwMode="auto">
          <a:xfrm>
            <a:off x="286869" y="414575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659080" y="665165"/>
            <a:ext cx="3843763" cy="2062800"/>
            <a:chOff x="730800" y="3753179"/>
            <a:chExt cx="3843763" cy="2055736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3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69198134"/>
              </p:ext>
            </p:extLst>
          </p:nvPr>
        </p:nvGraphicFramePr>
        <p:xfrm>
          <a:off x="725296" y="6803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" name="角丸四角形 38"/>
          <p:cNvSpPr/>
          <p:nvPr/>
        </p:nvSpPr>
        <p:spPr bwMode="auto">
          <a:xfrm>
            <a:off x="5020375" y="3475694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5395061" y="3726284"/>
            <a:ext cx="3843763" cy="2062800"/>
            <a:chOff x="730800" y="3753179"/>
            <a:chExt cx="3843763" cy="2055736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4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18168022"/>
              </p:ext>
            </p:extLst>
          </p:nvPr>
        </p:nvGraphicFramePr>
        <p:xfrm>
          <a:off x="546127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9" name="角丸四角形 48"/>
          <p:cNvSpPr/>
          <p:nvPr/>
        </p:nvSpPr>
        <p:spPr bwMode="auto">
          <a:xfrm>
            <a:off x="5020375" y="414575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50" name="グループ化 49"/>
          <p:cNvGrpSpPr/>
          <p:nvPr/>
        </p:nvGrpSpPr>
        <p:grpSpPr>
          <a:xfrm>
            <a:off x="5395061" y="665165"/>
            <a:ext cx="3843763" cy="2062800"/>
            <a:chOff x="730800" y="3753179"/>
            <a:chExt cx="3843763" cy="2055736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5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6095892"/>
              </p:ext>
            </p:extLst>
          </p:nvPr>
        </p:nvGraphicFramePr>
        <p:xfrm>
          <a:off x="5461277" y="6803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99354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36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659080" y="3726284"/>
            <a:ext cx="3843763" cy="2062800"/>
            <a:chOff x="730800" y="3753179"/>
            <a:chExt cx="3843763" cy="2055736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26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04934169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角丸四角形 28"/>
          <p:cNvSpPr/>
          <p:nvPr/>
        </p:nvSpPr>
        <p:spPr bwMode="auto">
          <a:xfrm>
            <a:off x="286869" y="414575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659080" y="665165"/>
            <a:ext cx="3843763" cy="2062800"/>
            <a:chOff x="730800" y="3753179"/>
            <a:chExt cx="3843763" cy="2055736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3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28619686"/>
              </p:ext>
            </p:extLst>
          </p:nvPr>
        </p:nvGraphicFramePr>
        <p:xfrm>
          <a:off x="725296" y="6803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" name="角丸四角形 38"/>
          <p:cNvSpPr/>
          <p:nvPr/>
        </p:nvSpPr>
        <p:spPr bwMode="auto">
          <a:xfrm>
            <a:off x="5020375" y="3475694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5395061" y="3726284"/>
            <a:ext cx="3843763" cy="2062800"/>
            <a:chOff x="730800" y="3753179"/>
            <a:chExt cx="3843763" cy="2055736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4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64127953"/>
              </p:ext>
            </p:extLst>
          </p:nvPr>
        </p:nvGraphicFramePr>
        <p:xfrm>
          <a:off x="546127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9" name="角丸四角形 48"/>
          <p:cNvSpPr/>
          <p:nvPr/>
        </p:nvSpPr>
        <p:spPr bwMode="auto">
          <a:xfrm>
            <a:off x="5020375" y="414575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50" name="グループ化 49"/>
          <p:cNvGrpSpPr/>
          <p:nvPr/>
        </p:nvGrpSpPr>
        <p:grpSpPr>
          <a:xfrm>
            <a:off x="5395061" y="665165"/>
            <a:ext cx="3843763" cy="2062800"/>
            <a:chOff x="730800" y="3753179"/>
            <a:chExt cx="3843763" cy="2055736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5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73745308"/>
              </p:ext>
            </p:extLst>
          </p:nvPr>
        </p:nvGraphicFramePr>
        <p:xfrm>
          <a:off x="5461277" y="6803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99354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36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pattFill prst="plaid">
            <a:fgClr>
              <a:srgbClr val="CCFFFF"/>
            </a:fgClr>
            <a:bgClr>
              <a:srgbClr val="FFFFFF"/>
            </a:bgClr>
          </a:patt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659080" y="3726284"/>
            <a:ext cx="3843763" cy="2062800"/>
            <a:chOff x="730800" y="3753179"/>
            <a:chExt cx="3843763" cy="2055736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26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86771146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角丸四角形 28"/>
          <p:cNvSpPr/>
          <p:nvPr/>
        </p:nvSpPr>
        <p:spPr bwMode="auto">
          <a:xfrm>
            <a:off x="286869" y="414575"/>
            <a:ext cx="4594410" cy="2916000"/>
          </a:xfrm>
          <a:prstGeom prst="roundRect">
            <a:avLst>
              <a:gd name="adj" fmla="val 4217"/>
            </a:avLst>
          </a:prstGeom>
          <a:pattFill prst="plaid">
            <a:fgClr>
              <a:srgbClr val="CCFFFF"/>
            </a:fgClr>
            <a:bgClr>
              <a:srgbClr val="FFFFFF"/>
            </a:bgClr>
          </a:patt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659080" y="665165"/>
            <a:ext cx="3843763" cy="2062800"/>
            <a:chOff x="730800" y="3753179"/>
            <a:chExt cx="3843763" cy="2055736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3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2036645"/>
              </p:ext>
            </p:extLst>
          </p:nvPr>
        </p:nvGraphicFramePr>
        <p:xfrm>
          <a:off x="725296" y="6803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" name="角丸四角形 38"/>
          <p:cNvSpPr/>
          <p:nvPr/>
        </p:nvSpPr>
        <p:spPr bwMode="auto">
          <a:xfrm>
            <a:off x="5020375" y="3475694"/>
            <a:ext cx="4594410" cy="2916000"/>
          </a:xfrm>
          <a:prstGeom prst="roundRect">
            <a:avLst>
              <a:gd name="adj" fmla="val 4217"/>
            </a:avLst>
          </a:prstGeom>
          <a:pattFill prst="plaid">
            <a:fgClr>
              <a:srgbClr val="CCFFFF"/>
            </a:fgClr>
            <a:bgClr>
              <a:srgbClr val="FFFFFF"/>
            </a:bgClr>
          </a:patt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5395061" y="3726284"/>
            <a:ext cx="3843763" cy="2062800"/>
            <a:chOff x="730800" y="3753179"/>
            <a:chExt cx="3843763" cy="2055736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4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10975524"/>
              </p:ext>
            </p:extLst>
          </p:nvPr>
        </p:nvGraphicFramePr>
        <p:xfrm>
          <a:off x="546127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9" name="角丸四角形 48"/>
          <p:cNvSpPr/>
          <p:nvPr/>
        </p:nvSpPr>
        <p:spPr bwMode="auto">
          <a:xfrm>
            <a:off x="5020375" y="414575"/>
            <a:ext cx="4594410" cy="2916000"/>
          </a:xfrm>
          <a:prstGeom prst="roundRect">
            <a:avLst>
              <a:gd name="adj" fmla="val 4217"/>
            </a:avLst>
          </a:prstGeom>
          <a:pattFill prst="plaid">
            <a:fgClr>
              <a:srgbClr val="CCFFFF"/>
            </a:fgClr>
            <a:bgClr>
              <a:srgbClr val="FFFFFF"/>
            </a:bgClr>
          </a:patt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50" name="グループ化 49"/>
          <p:cNvGrpSpPr/>
          <p:nvPr/>
        </p:nvGrpSpPr>
        <p:grpSpPr>
          <a:xfrm>
            <a:off x="5395061" y="665165"/>
            <a:ext cx="3843763" cy="2062800"/>
            <a:chOff x="730800" y="3753179"/>
            <a:chExt cx="3843763" cy="2055736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5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35914384"/>
              </p:ext>
            </p:extLst>
          </p:nvPr>
        </p:nvGraphicFramePr>
        <p:xfrm>
          <a:off x="5461277" y="6803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99354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36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659080" y="3726284"/>
            <a:ext cx="3843763" cy="2062800"/>
            <a:chOff x="730800" y="3753179"/>
            <a:chExt cx="3843763" cy="2055736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26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96407933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角丸四角形 28"/>
          <p:cNvSpPr/>
          <p:nvPr/>
        </p:nvSpPr>
        <p:spPr bwMode="auto">
          <a:xfrm>
            <a:off x="286869" y="414575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659080" y="665165"/>
            <a:ext cx="3843763" cy="2062800"/>
            <a:chOff x="730800" y="3753179"/>
            <a:chExt cx="3843763" cy="2055736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3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17178576"/>
              </p:ext>
            </p:extLst>
          </p:nvPr>
        </p:nvGraphicFramePr>
        <p:xfrm>
          <a:off x="725296" y="6803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" name="角丸四角形 38"/>
          <p:cNvSpPr/>
          <p:nvPr/>
        </p:nvSpPr>
        <p:spPr bwMode="auto">
          <a:xfrm>
            <a:off x="5020375" y="3475694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5395061" y="3726284"/>
            <a:ext cx="3843763" cy="2062800"/>
            <a:chOff x="730800" y="3753179"/>
            <a:chExt cx="3843763" cy="2055736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4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94946045"/>
              </p:ext>
            </p:extLst>
          </p:nvPr>
        </p:nvGraphicFramePr>
        <p:xfrm>
          <a:off x="546127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9" name="角丸四角形 48"/>
          <p:cNvSpPr/>
          <p:nvPr/>
        </p:nvSpPr>
        <p:spPr bwMode="auto">
          <a:xfrm>
            <a:off x="5020375" y="414575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50" name="グループ化 49"/>
          <p:cNvGrpSpPr/>
          <p:nvPr/>
        </p:nvGrpSpPr>
        <p:grpSpPr>
          <a:xfrm>
            <a:off x="5395061" y="665165"/>
            <a:ext cx="3843763" cy="2062800"/>
            <a:chOff x="730800" y="3753179"/>
            <a:chExt cx="3843763" cy="2055736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5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0254380"/>
              </p:ext>
            </p:extLst>
          </p:nvPr>
        </p:nvGraphicFramePr>
        <p:xfrm>
          <a:off x="5461277" y="6803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26325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36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3" name="グループ化 2"/>
          <p:cNvGrpSpPr/>
          <p:nvPr/>
        </p:nvGrpSpPr>
        <p:grpSpPr>
          <a:xfrm>
            <a:off x="659080" y="3726284"/>
            <a:ext cx="3843763" cy="2062800"/>
            <a:chOff x="730800" y="3753179"/>
            <a:chExt cx="3843763" cy="2055736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26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37567388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角丸四角形 28"/>
          <p:cNvSpPr/>
          <p:nvPr/>
        </p:nvSpPr>
        <p:spPr bwMode="auto">
          <a:xfrm>
            <a:off x="286869" y="414575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30" name="グループ化 29"/>
          <p:cNvGrpSpPr/>
          <p:nvPr/>
        </p:nvGrpSpPr>
        <p:grpSpPr>
          <a:xfrm>
            <a:off x="659080" y="665165"/>
            <a:ext cx="3843763" cy="2062800"/>
            <a:chOff x="730800" y="3753179"/>
            <a:chExt cx="3843763" cy="2055736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3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02679129"/>
              </p:ext>
            </p:extLst>
          </p:nvPr>
        </p:nvGraphicFramePr>
        <p:xfrm>
          <a:off x="725296" y="6803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" name="角丸四角形 38"/>
          <p:cNvSpPr/>
          <p:nvPr/>
        </p:nvSpPr>
        <p:spPr bwMode="auto">
          <a:xfrm>
            <a:off x="5020375" y="3475694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40" name="グループ化 39"/>
          <p:cNvGrpSpPr/>
          <p:nvPr/>
        </p:nvGrpSpPr>
        <p:grpSpPr>
          <a:xfrm>
            <a:off x="5395061" y="3726284"/>
            <a:ext cx="3843763" cy="2062800"/>
            <a:chOff x="730800" y="3753179"/>
            <a:chExt cx="3843763" cy="2055736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4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68587956"/>
              </p:ext>
            </p:extLst>
          </p:nvPr>
        </p:nvGraphicFramePr>
        <p:xfrm>
          <a:off x="546127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9" name="角丸四角形 48"/>
          <p:cNvSpPr/>
          <p:nvPr/>
        </p:nvSpPr>
        <p:spPr bwMode="auto">
          <a:xfrm>
            <a:off x="5020375" y="414575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50" name="グループ化 49"/>
          <p:cNvGrpSpPr/>
          <p:nvPr/>
        </p:nvGrpSpPr>
        <p:grpSpPr>
          <a:xfrm>
            <a:off x="5395061" y="665165"/>
            <a:ext cx="3843763" cy="2062800"/>
            <a:chOff x="730800" y="3753179"/>
            <a:chExt cx="3843763" cy="2055736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730800" y="413708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730800" y="4519567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734400" y="48996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7"/>
            <p:cNvSpPr>
              <a:spLocks noChangeArrowheads="1"/>
            </p:cNvSpPr>
            <p:nvPr/>
          </p:nvSpPr>
          <p:spPr bwMode="auto">
            <a:xfrm>
              <a:off x="730800" y="52812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AutoShape 8"/>
            <p:cNvSpPr>
              <a:spLocks noChangeArrowheads="1"/>
            </p:cNvSpPr>
            <p:nvPr/>
          </p:nvSpPr>
          <p:spPr bwMode="auto">
            <a:xfrm>
              <a:off x="730800" y="5662800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AutoShape 9"/>
            <p:cNvSpPr>
              <a:spLocks noChangeArrowheads="1"/>
            </p:cNvSpPr>
            <p:nvPr/>
          </p:nvSpPr>
          <p:spPr bwMode="auto">
            <a:xfrm>
              <a:off x="731693" y="3753179"/>
              <a:ext cx="3840163" cy="146115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5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25556826"/>
              </p:ext>
            </p:extLst>
          </p:nvPr>
        </p:nvGraphicFramePr>
        <p:xfrm>
          <a:off x="5461277" y="6803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31</a:t>
                      </a: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 </a:t>
                      </a: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731-1234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36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99354764"/>
      </p:ext>
    </p:extLst>
  </p:cSld>
  <p:clrMapOvr>
    <a:masterClrMapping/>
  </p:clrMapOvr>
</p:sld>
</file>

<file path=ppt/theme/theme1.xml><?xml version="1.0" encoding="utf-8"?>
<a:theme xmlns:a="http://schemas.openxmlformats.org/drawingml/2006/main" name="1_示名条（オレンジ)">
  <a:themeElements>
    <a:clrScheme name="示名条（オレンジ)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示名条（オレンジ)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示名条（オレンジ)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1922</Words>
  <Application>Microsoft Office PowerPoint</Application>
  <PresentationFormat>A4 210 x 297 mm</PresentationFormat>
  <Paragraphs>1450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1_示名条（オレンジ)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2015-11-05T01:45:40Z</dcterms:created>
  <dcterms:modified xsi:type="dcterms:W3CDTF">2015-12-22T06:00:12Z</dcterms:modified>
</cp:coreProperties>
</file>