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81" r:id="rId1"/>
  </p:sldMasterIdLst>
  <p:notesMasterIdLst>
    <p:notesMasterId r:id="rId7"/>
  </p:notesMasterIdLst>
  <p:handoutMasterIdLst>
    <p:handoutMasterId r:id="rId8"/>
  </p:handoutMasterIdLst>
  <p:sldIdLst>
    <p:sldId id="300" r:id="rId2"/>
    <p:sldId id="326" r:id="rId3"/>
    <p:sldId id="327" r:id="rId4"/>
    <p:sldId id="329" r:id="rId5"/>
    <p:sldId id="330" r:id="rId6"/>
  </p:sldIdLst>
  <p:sldSz cx="9906000" cy="6858000" type="A4"/>
  <p:notesSz cx="6807200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96" userDrawn="1">
          <p15:clr>
            <a:srgbClr val="A4A3A4"/>
          </p15:clr>
        </p15:guide>
        <p15:guide id="2" orient="horz" pos="391" userDrawn="1">
          <p15:clr>
            <a:srgbClr val="A4A3A4"/>
          </p15:clr>
        </p15:guide>
        <p15:guide id="3" orient="horz" pos="3848">
          <p15:clr>
            <a:srgbClr val="A4A3A4"/>
          </p15:clr>
        </p15:guide>
        <p15:guide id="4" orient="horz" pos="1920">
          <p15:clr>
            <a:srgbClr val="A4A3A4"/>
          </p15:clr>
        </p15:guide>
        <p15:guide id="5" orient="horz" pos="267">
          <p15:clr>
            <a:srgbClr val="A4A3A4"/>
          </p15:clr>
        </p15:guide>
        <p15:guide id="6" orient="horz" pos="2098">
          <p15:clr>
            <a:srgbClr val="A4A3A4"/>
          </p15:clr>
        </p15:guide>
        <p15:guide id="7" orient="horz" pos="4031">
          <p15:clr>
            <a:srgbClr val="A4A3A4"/>
          </p15:clr>
        </p15:guide>
        <p15:guide id="8" orient="horz" pos="2205" userDrawn="1">
          <p15:clr>
            <a:srgbClr val="A4A3A4"/>
          </p15:clr>
        </p15:guide>
        <p15:guide id="9" pos="3408">
          <p15:clr>
            <a:srgbClr val="A4A3A4"/>
          </p15:clr>
        </p15:guide>
        <p15:guide id="10" pos="182">
          <p15:clr>
            <a:srgbClr val="A4A3A4"/>
          </p15:clr>
        </p15:guide>
        <p15:guide id="11" pos="2884">
          <p15:clr>
            <a:srgbClr val="A4A3A4"/>
          </p15:clr>
        </p15:guide>
        <p15:guide id="12" pos="420">
          <p15:clr>
            <a:srgbClr val="A4A3A4"/>
          </p15:clr>
        </p15:guide>
        <p15:guide id="13" pos="5863">
          <p15:clr>
            <a:srgbClr val="A4A3A4"/>
          </p15:clr>
        </p15:guide>
        <p15:guide id="14" pos="6064">
          <p15:clr>
            <a:srgbClr val="A4A3A4"/>
          </p15:clr>
        </p15:guide>
        <p15:guide id="15" pos="3075">
          <p15:clr>
            <a:srgbClr val="A4A3A4"/>
          </p15:clr>
        </p15:guide>
        <p15:guide id="16" pos="3171">
          <p15:clr>
            <a:srgbClr val="A4A3A4"/>
          </p15:clr>
        </p15:guide>
        <p15:guide id="17" pos="444" userDrawn="1">
          <p15:clr>
            <a:srgbClr val="A4A3A4"/>
          </p15:clr>
        </p15:guide>
        <p15:guide id="18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CCFF"/>
    <a:srgbClr val="66FF99"/>
    <a:srgbClr val="FFA5A5"/>
    <a:srgbClr val="0000FF"/>
    <a:srgbClr val="FFE5E5"/>
    <a:srgbClr val="DDDDDD"/>
    <a:srgbClr val="EAEAEA"/>
    <a:srgbClr val="C0C0C0"/>
    <a:srgbClr val="CCFFCC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753" autoAdjust="0"/>
    <p:restoredTop sz="94660"/>
  </p:normalViewPr>
  <p:slideViewPr>
    <p:cSldViewPr showGuides="1">
      <p:cViewPr varScale="1">
        <p:scale>
          <a:sx n="67" d="100"/>
          <a:sy n="67" d="100"/>
        </p:scale>
        <p:origin x="1140" y="56"/>
      </p:cViewPr>
      <p:guideLst>
        <p:guide orient="horz" pos="2296"/>
        <p:guide orient="horz" pos="391"/>
        <p:guide orient="horz" pos="3848"/>
        <p:guide orient="horz" pos="1920"/>
        <p:guide orient="horz" pos="267"/>
        <p:guide orient="horz" pos="2098"/>
        <p:guide orient="horz" pos="4031"/>
        <p:guide orient="horz" pos="2205"/>
        <p:guide pos="3408"/>
        <p:guide pos="182"/>
        <p:guide pos="2884"/>
        <p:guide pos="420"/>
        <p:guide pos="5863"/>
        <p:guide pos="6064"/>
        <p:guide pos="3075"/>
        <p:guide pos="3171"/>
        <p:guide pos="444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t" anchorCtr="0" compatLnSpc="1">
            <a:prstTxWarp prst="textNoShape">
              <a:avLst/>
            </a:prstTxWarp>
          </a:bodyPr>
          <a:lstStyle>
            <a:lvl1pPr defTabSz="909466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2345" y="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t" anchorCtr="0" compatLnSpc="1">
            <a:prstTxWarp prst="textNoShape">
              <a:avLst/>
            </a:prstTxWarp>
          </a:bodyPr>
          <a:lstStyle>
            <a:lvl1pPr algn="r" defTabSz="909466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1"/>
            <a:ext cx="296614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b" anchorCtr="0" compatLnSpc="1">
            <a:prstTxWarp prst="textNoShape">
              <a:avLst/>
            </a:prstTxWarp>
          </a:bodyPr>
          <a:lstStyle>
            <a:lvl1pPr defTabSz="909466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741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2345" y="9442451"/>
            <a:ext cx="2891512" cy="531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057" tIns="45530" rIns="91057" bIns="45530" numCol="1" anchor="b" anchorCtr="0" compatLnSpc="1">
            <a:prstTxWarp prst="textNoShape">
              <a:avLst/>
            </a:prstTxWarp>
          </a:bodyPr>
          <a:lstStyle>
            <a:lvl1pPr algn="r" defTabSz="909466">
              <a:defRPr sz="1200" smtClean="0"/>
            </a:lvl1pPr>
          </a:lstStyle>
          <a:p>
            <a:pPr>
              <a:defRPr/>
            </a:pPr>
            <a:fld id="{31742275-656B-4661-BA0A-EF9A302D945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822925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t" anchorCtr="0" compatLnSpc="1">
            <a:prstTxWarp prst="textNoShape">
              <a:avLst/>
            </a:prstTxWarp>
          </a:bodyPr>
          <a:lstStyle>
            <a:lvl1pPr defTabSz="92216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0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5351" y="1"/>
            <a:ext cx="2950263" cy="496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t" anchorCtr="0" compatLnSpc="1">
            <a:prstTxWarp prst="textNoShape">
              <a:avLst/>
            </a:prstTxWarp>
          </a:bodyPr>
          <a:lstStyle>
            <a:lvl1pPr algn="r" defTabSz="92216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4375" y="747713"/>
            <a:ext cx="5380038" cy="37258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710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610" y="4721225"/>
            <a:ext cx="5447983" cy="4471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 smtClean="0"/>
              <a:t>マスタ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</a:p>
        </p:txBody>
      </p:sp>
      <p:sp>
        <p:nvSpPr>
          <p:cNvPr id="4711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4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b" anchorCtr="0" compatLnSpc="1">
            <a:prstTxWarp prst="textNoShape">
              <a:avLst/>
            </a:prstTxWarp>
          </a:bodyPr>
          <a:lstStyle>
            <a:lvl1pPr defTabSz="922162">
              <a:defRPr sz="1200" smtClean="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711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5351" y="9440864"/>
            <a:ext cx="2950263" cy="496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192" tIns="46096" rIns="92192" bIns="46096" numCol="1" anchor="b" anchorCtr="0" compatLnSpc="1">
            <a:prstTxWarp prst="textNoShape">
              <a:avLst/>
            </a:prstTxWarp>
          </a:bodyPr>
          <a:lstStyle>
            <a:lvl1pPr algn="r" defTabSz="922162">
              <a:defRPr sz="1200" smtClean="0"/>
            </a:lvl1pPr>
          </a:lstStyle>
          <a:p>
            <a:pPr>
              <a:defRPr/>
            </a:pPr>
            <a:fld id="{AD5C2DFF-8BA9-4305-8B7F-3EC8A547AC0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9456342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ＭＳ Ｐ明朝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2" name="Group 2"/>
          <p:cNvGrpSpPr>
            <a:grpSpLocks/>
          </p:cNvGrpSpPr>
          <p:nvPr/>
        </p:nvGrpSpPr>
        <p:grpSpPr bwMode="auto">
          <a:xfrm>
            <a:off x="0" y="685800"/>
            <a:ext cx="9759950" cy="1052513"/>
            <a:chOff x="0" y="1536"/>
            <a:chExt cx="5675" cy="663"/>
          </a:xfrm>
        </p:grpSpPr>
        <p:grpSp>
          <p:nvGrpSpPr>
            <p:cNvPr id="1536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1536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grpSp>
          <p:nvGrpSpPr>
            <p:cNvPr id="1536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1536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  <p:sp>
            <p:nvSpPr>
              <p:cNvPr id="1536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solidFill>
                    <a:srgbClr val="000000"/>
                  </a:solidFill>
                </a:endParaRPr>
              </a:p>
            </p:txBody>
          </p:sp>
        </p:grpSp>
        <p:sp>
          <p:nvSpPr>
            <p:cNvPr id="1536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bg2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  <p:sp>
          <p:nvSpPr>
            <p:cNvPr id="1537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>
                <a:solidFill>
                  <a:srgbClr val="000000"/>
                </a:solidFill>
              </a:endParaRPr>
            </a:p>
          </p:txBody>
        </p:sp>
      </p:grpSp>
      <p:sp>
        <p:nvSpPr>
          <p:cNvPr id="15372" name="Rectangle 12"/>
          <p:cNvSpPr>
            <a:spLocks noGrp="1" noChangeArrowheads="1"/>
          </p:cNvSpPr>
          <p:nvPr>
            <p:ph type="ctrTitle"/>
          </p:nvPr>
        </p:nvSpPr>
        <p:spPr bwMode="auto">
          <a:xfrm>
            <a:off x="1073150" y="76200"/>
            <a:ext cx="8420100" cy="1143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lvl="0"/>
            <a:r>
              <a:rPr lang="ja-JP" altLang="en-US" noProof="0" smtClean="0"/>
              <a:t>マスタ タイトルの書式設定</a:t>
            </a:r>
          </a:p>
        </p:txBody>
      </p:sp>
      <p:sp>
        <p:nvSpPr>
          <p:cNvPr id="15373" name="Rectangle 13"/>
          <p:cNvSpPr>
            <a:spLocks noGrp="1" noChangeArrowheads="1"/>
          </p:cNvSpPr>
          <p:nvPr>
            <p:ph type="subTitle" idx="1"/>
          </p:nvPr>
        </p:nvSpPr>
        <p:spPr bwMode="auto">
          <a:xfrm>
            <a:off x="1485900" y="3886200"/>
            <a:ext cx="6934200" cy="17526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pPr lvl="0"/>
            <a:r>
              <a:rPr lang="ja-JP" altLang="en-US" noProof="0" smtClean="0"/>
              <a:t>マスタ サブタイトルの書式設定</a:t>
            </a:r>
          </a:p>
        </p:txBody>
      </p:sp>
      <p:sp>
        <p:nvSpPr>
          <p:cNvPr id="15374" name="Rectangle 1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07315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5" name="Rectangle 1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714750" y="6248400"/>
            <a:ext cx="313690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endParaRPr lang="en-US" altLang="ja-JP">
              <a:solidFill>
                <a:srgbClr val="1C1C1C"/>
              </a:solidFill>
            </a:endParaRPr>
          </a:p>
        </p:txBody>
      </p:sp>
      <p:sp>
        <p:nvSpPr>
          <p:cNvPr id="15376" name="Rectangle 1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29500" y="6248400"/>
            <a:ext cx="2063750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>
                <a:solidFill>
                  <a:schemeClr val="bg2"/>
                </a:solidFill>
                <a:latin typeface="+mn-lt"/>
              </a:defRPr>
            </a:lvl1pPr>
          </a:lstStyle>
          <a:p>
            <a:fld id="{A619DE7D-6313-4B6C-B02A-BC4C0889A122}" type="slidenum">
              <a:rPr lang="en-US" altLang="ja-JP">
                <a:solidFill>
                  <a:srgbClr val="1C1C1C"/>
                </a:solidFill>
              </a:rPr>
              <a:pPr/>
              <a:t>‹#›</a:t>
            </a:fld>
            <a:endParaRPr lang="en-US" altLang="ja-JP">
              <a:solidFill>
                <a:srgbClr val="1C1C1C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54655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81288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473079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78427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175378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8549318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510380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908686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60865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482593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666929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14" name="Text Box 78"/>
          <p:cNvSpPr txBox="1">
            <a:spLocks noChangeArrowheads="1"/>
          </p:cNvSpPr>
          <p:nvPr/>
        </p:nvSpPr>
        <p:spPr bwMode="auto">
          <a:xfrm>
            <a:off x="890588" y="-55563"/>
            <a:ext cx="184150" cy="45720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endParaRPr lang="ja-JP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50142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  <p:sldLayoutId id="2147483683" r:id="rId2"/>
    <p:sldLayoutId id="2147483684" r:id="rId3"/>
    <p:sldLayoutId id="2147483685" r:id="rId4"/>
    <p:sldLayoutId id="2147483686" r:id="rId5"/>
    <p:sldLayoutId id="2147483687" r:id="rId6"/>
    <p:sldLayoutId id="2147483688" r:id="rId7"/>
    <p:sldLayoutId id="2147483689" r:id="rId8"/>
    <p:sldLayoutId id="2147483690" r:id="rId9"/>
    <p:sldLayoutId id="2147483691" r:id="rId10"/>
    <p:sldLayoutId id="214748369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Tahoma" pitchFamily="34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1</a:t>
            </a:r>
            <a:r>
              <a:rPr lang="en-US" altLang="ja-JP" sz="1200" b="1" dirty="0">
                <a:solidFill>
                  <a:srgbClr val="000000"/>
                </a:solidFill>
              </a:rPr>
              <a:t>8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4557031"/>
              </p:ext>
            </p:extLst>
          </p:nvPr>
        </p:nvGraphicFramePr>
        <p:xfrm>
          <a:off x="956960" y="860282"/>
          <a:ext cx="3606000" cy="144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noFill/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5315645"/>
              </p:ext>
            </p:extLst>
          </p:nvPr>
        </p:nvGraphicFramePr>
        <p:xfrm>
          <a:off x="5438550" y="860282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8191968"/>
              </p:ext>
            </p:extLst>
          </p:nvPr>
        </p:nvGraphicFramePr>
        <p:xfrm>
          <a:off x="5438550" y="375328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2701824"/>
              </p:ext>
            </p:extLst>
          </p:nvPr>
        </p:nvGraphicFramePr>
        <p:xfrm>
          <a:off x="926960" y="374736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96859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1</a:t>
            </a:r>
            <a:r>
              <a:rPr lang="en-US" altLang="ja-JP" sz="1200" b="1" dirty="0">
                <a:solidFill>
                  <a:srgbClr val="000000"/>
                </a:solidFill>
              </a:rPr>
              <a:t>8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2529577"/>
              </p:ext>
            </p:extLst>
          </p:nvPr>
        </p:nvGraphicFramePr>
        <p:xfrm>
          <a:off x="956960" y="860282"/>
          <a:ext cx="3606000" cy="144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>
                            <a:lumMod val="95000"/>
                          </a:schemeClr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>
                        <a:solidFill>
                          <a:schemeClr val="bg1">
                            <a:lumMod val="95000"/>
                          </a:schemeClr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>
                        <a:solidFill>
                          <a:schemeClr val="bg1">
                            <a:lumMod val="95000"/>
                          </a:schemeClr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>
                        <a:solidFill>
                          <a:schemeClr val="bg1">
                            <a:lumMod val="95000"/>
                          </a:schemeClr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>
                        <a:solidFill>
                          <a:schemeClr val="bg1">
                            <a:lumMod val="95000"/>
                          </a:schemeClr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>
                        <a:solidFill>
                          <a:schemeClr val="bg1">
                            <a:lumMod val="95000"/>
                          </a:schemeClr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>
                            <a:lumMod val="95000"/>
                          </a:schemeClr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>
                            <a:lumMod val="95000"/>
                          </a:schemeClr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>
                            <a:lumMod val="95000"/>
                          </a:schemeClr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>
                            <a:lumMod val="95000"/>
                          </a:schemeClr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>
                            <a:lumMod val="95000"/>
                          </a:schemeClr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>
                            <a:lumMod val="95000"/>
                          </a:schemeClr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>
                            <a:lumMod val="95000"/>
                          </a:schemeClr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>
                              <a:lumMod val="95000"/>
                            </a:schemeClr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>
                            <a:lumMod val="95000"/>
                          </a:schemeClr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bg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chemeClr val="tx1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7415457"/>
              </p:ext>
            </p:extLst>
          </p:nvPr>
        </p:nvGraphicFramePr>
        <p:xfrm>
          <a:off x="5438550" y="860282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8070922"/>
              </p:ext>
            </p:extLst>
          </p:nvPr>
        </p:nvGraphicFramePr>
        <p:xfrm>
          <a:off x="5438550" y="375328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2490577"/>
              </p:ext>
            </p:extLst>
          </p:nvPr>
        </p:nvGraphicFramePr>
        <p:xfrm>
          <a:off x="926960" y="374736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517472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33CCFF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33CCFF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1</a:t>
            </a:r>
            <a:r>
              <a:rPr lang="en-US" altLang="ja-JP" sz="1200" b="1" dirty="0">
                <a:solidFill>
                  <a:srgbClr val="000000"/>
                </a:solidFill>
              </a:rPr>
              <a:t>8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63710029"/>
              </p:ext>
            </p:extLst>
          </p:nvPr>
        </p:nvGraphicFramePr>
        <p:xfrm>
          <a:off x="956960" y="860282"/>
          <a:ext cx="3606000" cy="144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33CCFF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33CCFF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5865090"/>
              </p:ext>
            </p:extLst>
          </p:nvPr>
        </p:nvGraphicFramePr>
        <p:xfrm>
          <a:off x="5438550" y="860282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2566561"/>
              </p:ext>
            </p:extLst>
          </p:nvPr>
        </p:nvGraphicFramePr>
        <p:xfrm>
          <a:off x="5438550" y="375328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52564218"/>
              </p:ext>
            </p:extLst>
          </p:nvPr>
        </p:nvGraphicFramePr>
        <p:xfrm>
          <a:off x="926960" y="374736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671574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1</a:t>
            </a:r>
            <a:r>
              <a:rPr lang="en-US" altLang="ja-JP" sz="1200" b="1" dirty="0">
                <a:solidFill>
                  <a:srgbClr val="000000"/>
                </a:solidFill>
              </a:rPr>
              <a:t>8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4557031"/>
              </p:ext>
            </p:extLst>
          </p:nvPr>
        </p:nvGraphicFramePr>
        <p:xfrm>
          <a:off x="956960" y="860282"/>
          <a:ext cx="3606000" cy="144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rgbClr val="FFA5A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5315645"/>
              </p:ext>
            </p:extLst>
          </p:nvPr>
        </p:nvGraphicFramePr>
        <p:xfrm>
          <a:off x="5438550" y="860282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8191968"/>
              </p:ext>
            </p:extLst>
          </p:nvPr>
        </p:nvGraphicFramePr>
        <p:xfrm>
          <a:off x="5438550" y="375328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2701824"/>
              </p:ext>
            </p:extLst>
          </p:nvPr>
        </p:nvGraphicFramePr>
        <p:xfrm>
          <a:off x="926960" y="374736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557486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角丸四角形 1"/>
          <p:cNvSpPr/>
          <p:nvPr/>
        </p:nvSpPr>
        <p:spPr bwMode="auto">
          <a:xfrm>
            <a:off x="416496" y="440992"/>
            <a:ext cx="4473748" cy="2916000"/>
          </a:xfrm>
          <a:prstGeom prst="roundRect">
            <a:avLst>
              <a:gd name="adj" fmla="val 4217"/>
            </a:avLst>
          </a:prstGeom>
          <a:solidFill>
            <a:schemeClr val="accent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91342" name="Text Box 206"/>
          <p:cNvSpPr txBox="1">
            <a:spLocks noChangeArrowheads="1"/>
          </p:cNvSpPr>
          <p:nvPr/>
        </p:nvSpPr>
        <p:spPr bwMode="auto">
          <a:xfrm>
            <a:off x="4501925" y="13913"/>
            <a:ext cx="936625" cy="2308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0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altLang="ja-JP" sz="1200" b="1" dirty="0" smtClean="0">
                <a:solidFill>
                  <a:srgbClr val="000000"/>
                </a:solidFill>
              </a:rPr>
              <a:t>Z</a:t>
            </a:r>
            <a:r>
              <a:rPr lang="en-US" altLang="ja-JP" sz="1200" b="1" dirty="0">
                <a:solidFill>
                  <a:srgbClr val="000000"/>
                </a:solidFill>
              </a:rPr>
              <a:t>X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（</a:t>
            </a:r>
            <a:r>
              <a:rPr lang="en-US" altLang="ja-JP" sz="1200" b="1" dirty="0" smtClean="0">
                <a:solidFill>
                  <a:srgbClr val="000000"/>
                </a:solidFill>
              </a:rPr>
              <a:t>1</a:t>
            </a:r>
            <a:r>
              <a:rPr lang="en-US" altLang="ja-JP" sz="1200" b="1" dirty="0">
                <a:solidFill>
                  <a:srgbClr val="000000"/>
                </a:solidFill>
              </a:rPr>
              <a:t>8</a:t>
            </a:r>
            <a:r>
              <a:rPr lang="ja-JP" altLang="en-US" sz="1200" b="1" dirty="0" smtClean="0">
                <a:solidFill>
                  <a:srgbClr val="000000"/>
                </a:solidFill>
              </a:rPr>
              <a:t>）</a:t>
            </a:r>
            <a:endParaRPr lang="ja-JP" altLang="en-US" sz="1200" b="1" dirty="0">
              <a:solidFill>
                <a:srgbClr val="000000"/>
              </a:solidFill>
            </a:endParaRPr>
          </a:p>
        </p:txBody>
      </p:sp>
      <p:sp>
        <p:nvSpPr>
          <p:cNvPr id="91565" name="AutoShape 429"/>
          <p:cNvSpPr>
            <a:spLocks noChangeArrowheads="1"/>
          </p:cNvSpPr>
          <p:nvPr/>
        </p:nvSpPr>
        <p:spPr bwMode="auto">
          <a:xfrm rot="5400000">
            <a:off x="9525" y="9525"/>
            <a:ext cx="287338" cy="287338"/>
          </a:xfrm>
          <a:prstGeom prst="rtTriangle">
            <a:avLst/>
          </a:prstGeom>
          <a:solidFill>
            <a:srgbClr val="DDDDDD"/>
          </a:solidFill>
          <a:ln w="9525">
            <a:solidFill>
              <a:srgbClr val="DDDDDD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>
              <a:solidFill>
                <a:srgbClr val="000000"/>
              </a:solidFill>
            </a:endParaRPr>
          </a:p>
        </p:txBody>
      </p:sp>
      <p:graphicFrame>
        <p:nvGraphicFramePr>
          <p:cNvPr id="18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4557031"/>
              </p:ext>
            </p:extLst>
          </p:nvPr>
        </p:nvGraphicFramePr>
        <p:xfrm>
          <a:off x="956960" y="860282"/>
          <a:ext cx="3606000" cy="1440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0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5" name="角丸四角形 24"/>
          <p:cNvSpPr/>
          <p:nvPr/>
        </p:nvSpPr>
        <p:spPr bwMode="auto">
          <a:xfrm>
            <a:off x="5030145" y="440992"/>
            <a:ext cx="4594410" cy="2916000"/>
          </a:xfrm>
          <a:prstGeom prst="roundRect">
            <a:avLst>
              <a:gd name="adj" fmla="val 4217"/>
            </a:avLst>
          </a:prstGeom>
          <a:solidFill>
            <a:schemeClr val="accent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7" name="角丸四角形 26"/>
          <p:cNvSpPr/>
          <p:nvPr/>
        </p:nvSpPr>
        <p:spPr bwMode="auto">
          <a:xfrm>
            <a:off x="416496" y="3475694"/>
            <a:ext cx="4473748" cy="2916000"/>
          </a:xfrm>
          <a:prstGeom prst="roundRect">
            <a:avLst>
              <a:gd name="adj" fmla="val 4217"/>
            </a:avLst>
          </a:prstGeom>
          <a:solidFill>
            <a:schemeClr val="accent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sp>
        <p:nvSpPr>
          <p:cNvPr id="29" name="角丸四角形 28"/>
          <p:cNvSpPr/>
          <p:nvPr/>
        </p:nvSpPr>
        <p:spPr bwMode="auto">
          <a:xfrm>
            <a:off x="5030145" y="3475694"/>
            <a:ext cx="4594410" cy="2916000"/>
          </a:xfrm>
          <a:prstGeom prst="roundRect">
            <a:avLst>
              <a:gd name="adj" fmla="val 4217"/>
            </a:avLst>
          </a:prstGeom>
          <a:solidFill>
            <a:schemeClr val="accent5"/>
          </a:solidFill>
          <a:ln w="9525" cap="flat" cmpd="sng" algn="ctr">
            <a:solidFill>
              <a:srgbClr val="DDDDDD"/>
            </a:solidFill>
            <a:prstDash val="solid"/>
            <a:miter lim="800000"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ＭＳ Ｐゴシック" pitchFamily="50" charset="-128"/>
            </a:endParaRPr>
          </a:p>
        </p:txBody>
      </p:sp>
      <p:graphicFrame>
        <p:nvGraphicFramePr>
          <p:cNvPr id="11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5315645"/>
              </p:ext>
            </p:extLst>
          </p:nvPr>
        </p:nvGraphicFramePr>
        <p:xfrm>
          <a:off x="5438550" y="860282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4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8191968"/>
              </p:ext>
            </p:extLst>
          </p:nvPr>
        </p:nvGraphicFramePr>
        <p:xfrm>
          <a:off x="5438550" y="375328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5" name="Group 4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2701824"/>
              </p:ext>
            </p:extLst>
          </p:nvPr>
        </p:nvGraphicFramePr>
        <p:xfrm>
          <a:off x="926960" y="3747360"/>
          <a:ext cx="3612000" cy="1464000"/>
        </p:xfrm>
        <a:graphic>
          <a:graphicData uri="http://schemas.openxmlformats.org/drawingml/2006/table">
            <a:tbl>
              <a:tblPr/>
              <a:tblGrid>
                <a:gridCol w="606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120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6060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①111-1111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②222-2222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③333-3333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④444-4444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⑤555-5555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⑥666-6666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⑦777-7777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⑧888-8888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⑨999-9999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⑩000-0000</a:t>
                      </a: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⑪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⑫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660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⑬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⑭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⑮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⑯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⑰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folHlink"/>
                        </a:buClr>
                        <a:buSzPct val="6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ahoma" pitchFamily="34" charset="0"/>
                          <a:ea typeface="ＭＳ Ｐゴシック" pitchFamily="50" charset="-128"/>
                        </a:rPr>
                        <a:t>⑱</a:t>
                      </a:r>
                      <a:endParaRPr kumimoji="1" lang="en-US" altLang="ja-JP" sz="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ahoma" pitchFamily="34" charset="0"/>
                        <a:ea typeface="ＭＳ Ｐゴシック" pitchFamily="50" charset="-128"/>
                      </a:endParaRPr>
                    </a:p>
                  </a:txBody>
                  <a:tcPr marL="0" marR="0" marT="0" marB="0" horzOverflow="overflow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405648"/>
      </p:ext>
    </p:extLst>
  </p:cSld>
  <p:clrMapOvr>
    <a:masterClrMapping/>
  </p:clrMapOvr>
</p:sld>
</file>

<file path=ppt/theme/theme1.xml><?xml version="1.0" encoding="utf-8"?>
<a:theme xmlns:a="http://schemas.openxmlformats.org/drawingml/2006/main" name="1_示名条（オレンジ)">
  <a:themeElements>
    <a:clrScheme name="示名条（オレンジ)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示名条（オレンジ)">
      <a:majorFont>
        <a:latin typeface="Tahoma"/>
        <a:ea typeface="ＭＳ Ｐゴシック"/>
        <a:cs typeface=""/>
      </a:majorFont>
      <a:minorFont>
        <a:latin typeface="Tahoma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  <a:ea typeface="ＭＳ Ｐゴシック" pitchFamily="50" charset="-128"/>
          </a:defRPr>
        </a:defPPr>
      </a:lstStyle>
    </a:lnDef>
  </a:objectDefaults>
  <a:extraClrSchemeLst>
    <a:extraClrScheme>
      <a:clrScheme name="示名条（オレンジ)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示名条（オレンジ)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示名条（オレンジ)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​​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0</TotalTime>
  <Words>580</Words>
  <Application>Microsoft Office PowerPoint</Application>
  <PresentationFormat>A4 210 x 297 mm</PresentationFormat>
  <Paragraphs>365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ＭＳ Ｐゴシック</vt:lpstr>
      <vt:lpstr>ＭＳ Ｐ明朝</vt:lpstr>
      <vt:lpstr>Tahoma</vt:lpstr>
      <vt:lpstr>Times New Roman</vt:lpstr>
      <vt:lpstr>Wingdings</vt:lpstr>
      <vt:lpstr>1_示名条（オレンジ)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2015-11-05T01:45:40Z</dcterms:created>
  <dcterms:modified xsi:type="dcterms:W3CDTF">2020-12-22T00:38:53Z</dcterms:modified>
</cp:coreProperties>
</file>